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comments/comment1.xml" ContentType="application/vnd.openxmlformats-officedocument.presentationml.comments+xml"/>
  <Override PartName="/ppt/slides/slide2.xml" ContentType="application/vnd.openxmlformats-officedocument.presentationml.slide+xml"/>
  <Override PartName="/ppt/comments/comment2.xml" ContentType="application/vnd.openxmlformats-officedocument.presentationml.comments+xml"/>
  <Override PartName="/ppt/slides/slide3.xml" ContentType="application/vnd.openxmlformats-officedocument.presentationml.slide+xml"/>
  <Override PartName="/ppt/comments/comment3.xml" ContentType="application/vnd.openxmlformats-officedocument.presentationml.comment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s/comment4.xml" ContentType="application/vnd.openxmlformats-officedocument.presentationml.comments+xml"/>
  <Override PartName="/ppt/slides/slide6.xml" ContentType="application/vnd.openxmlformats-officedocument.presentationml.slide+xml"/>
  <Override PartName="/ppt/comments/comment5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s/comment6.xml" ContentType="application/vnd.openxmlformats-officedocument.presentationml.comments+xml"/>
  <Override PartName="/ppt/slides/slide9.xml" ContentType="application/vnd.openxmlformats-officedocument.presentationml.slide+xml"/>
  <Override PartName="/ppt/comments/comment7.xml" ContentType="application/vnd.openxmlformats-officedocument.presentationml.comments+xml"/>
  <Override PartName="/ppt/slides/slide10.xml" ContentType="application/vnd.openxmlformats-officedocument.presentationml.slide+xml"/>
  <Override PartName="/ppt/comments/comment8.xml" ContentType="application/vnd.openxmlformats-officedocument.presentationml.comments+xml"/>
  <Override PartName="/ppt/slides/slide11.xml" ContentType="application/vnd.openxmlformats-officedocument.presentationml.slide+xml"/>
  <Override PartName="/ppt/comments/comment9.xml" ContentType="application/vnd.openxmlformats-officedocument.presentationml.comments+xml"/>
  <Override PartName="/ppt/slides/slide12.xml" ContentType="application/vnd.openxmlformats-officedocument.presentationml.slide+xml"/>
  <Override PartName="/ppt/comments/comment10.xml" ContentType="application/vnd.openxmlformats-officedocument.presentationml.comments+xml"/>
  <Override PartName="/ppt/slides/slide13.xml" ContentType="application/vnd.openxmlformats-officedocument.presentationml.slide+xml"/>
  <Override PartName="/ppt/comments/comment11.xml" ContentType="application/vnd.openxmlformats-officedocument.presentationml.comments+xml"/>
  <Override PartName="/ppt/slides/slide14.xml" ContentType="application/vnd.openxmlformats-officedocument.presentationml.slide+xml"/>
  <Override PartName="/ppt/comments/comment12.xml" ContentType="application/vnd.openxmlformats-officedocument.presentationml.comments+xml"/>
  <Override PartName="/ppt/slides/slide15.xml" ContentType="application/vnd.openxmlformats-officedocument.presentationml.slide+xml"/>
  <Override PartName="/ppt/comments/comment13.xml" ContentType="application/vnd.openxmlformats-officedocument.presentationml.comment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10"/>
    <p:sldId id="258" r:id="rId12"/>
    <p:sldId id="259" r:id="rId14"/>
    <p:sldId id="260" r:id="rId15"/>
    <p:sldId id="261" r:id="rId17"/>
    <p:sldId id="262" r:id="rId19"/>
    <p:sldId id="263" r:id="rId20"/>
    <p:sldId id="264" r:id="rId22"/>
    <p:sldId id="265" r:id="rId24"/>
    <p:sldId id="266" r:id="rId26"/>
    <p:sldId id="267" r:id="rId28"/>
    <p:sldId id="268" r:id="rId30"/>
    <p:sldId id="269" r:id="rId32"/>
    <p:sldId id="270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54545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54545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54545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54545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54545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54545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54545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54545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54545" cap="none" i="0" spc="0" strike="noStrike" sz="2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eppe Snoeck" initials="SS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comments" Target="comments/comment1.xml"/><Relationship Id="rId10" Type="http://schemas.openxmlformats.org/officeDocument/2006/relationships/slide" Target="slides/slide2.xml"/><Relationship Id="rId11" Type="http://schemas.openxmlformats.org/officeDocument/2006/relationships/comments" Target="comments/comment2.xml"/><Relationship Id="rId12" Type="http://schemas.openxmlformats.org/officeDocument/2006/relationships/slide" Target="slides/slide3.xml"/><Relationship Id="rId13" Type="http://schemas.openxmlformats.org/officeDocument/2006/relationships/comments" Target="comments/comment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comments" Target="comments/comment4.xml"/><Relationship Id="rId17" Type="http://schemas.openxmlformats.org/officeDocument/2006/relationships/slide" Target="slides/slide6.xml"/><Relationship Id="rId18" Type="http://schemas.openxmlformats.org/officeDocument/2006/relationships/comments" Target="comments/comment5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comments" Target="comments/comment6.xml"/><Relationship Id="rId22" Type="http://schemas.openxmlformats.org/officeDocument/2006/relationships/slide" Target="slides/slide9.xml"/><Relationship Id="rId23" Type="http://schemas.openxmlformats.org/officeDocument/2006/relationships/comments" Target="comments/comment7.xml"/><Relationship Id="rId24" Type="http://schemas.openxmlformats.org/officeDocument/2006/relationships/slide" Target="slides/slide10.xml"/><Relationship Id="rId25" Type="http://schemas.openxmlformats.org/officeDocument/2006/relationships/comments" Target="comments/comment8.xml"/><Relationship Id="rId26" Type="http://schemas.openxmlformats.org/officeDocument/2006/relationships/slide" Target="slides/slide11.xml"/><Relationship Id="rId27" Type="http://schemas.openxmlformats.org/officeDocument/2006/relationships/comments" Target="comments/comment9.xml"/><Relationship Id="rId28" Type="http://schemas.openxmlformats.org/officeDocument/2006/relationships/slide" Target="slides/slide12.xml"/><Relationship Id="rId29" Type="http://schemas.openxmlformats.org/officeDocument/2006/relationships/comments" Target="comments/comment10.xml"/><Relationship Id="rId30" Type="http://schemas.openxmlformats.org/officeDocument/2006/relationships/slide" Target="slides/slide13.xml"/><Relationship Id="rId31" Type="http://schemas.openxmlformats.org/officeDocument/2006/relationships/comments" Target="comments/comment11.xml"/><Relationship Id="rId32" Type="http://schemas.openxmlformats.org/officeDocument/2006/relationships/slide" Target="slides/slide14.xml"/><Relationship Id="rId33" Type="http://schemas.openxmlformats.org/officeDocument/2006/relationships/comments" Target="comments/comment12.xml"/><Relationship Id="rId34" Type="http://schemas.openxmlformats.org/officeDocument/2006/relationships/slide" Target="slides/slide15.xml"/><Relationship Id="rId35" Type="http://schemas.openxmlformats.org/officeDocument/2006/relationships/comments" Target="comments/comment13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08:50.240" idx="1">
    <p:pos x="12348" y="410"/>
    <p:text>niels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11:14.881" idx="10">
    <p:pos x="11142" y="1535"/>
    <p:text>daan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11:25.733" idx="11">
    <p:pos x="12082" y="661"/>
    <p:text>seppe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12:26.641" idx="12">
    <p:pos x="6720" y="3760"/>
    <p:text>niels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12:39.000" idx="13">
    <p:pos x="12254" y="582"/>
    <p:text>seppe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09:11.397" idx="2">
    <p:pos x="8997" y="2740"/>
    <p:text>niels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09:19.688" idx="3">
    <p:pos x="6720" y="3760"/>
    <p:text>daan &amp; seppe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09:32.672" idx="4">
    <p:pos x="12400" y="1019"/>
    <p:text>piet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09:42.187" idx="5">
    <p:pos x="11248" y="449"/>
    <p:text>piet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10:53.518" idx="6">
    <p:pos x="1370" y="3614"/>
    <p:text>seppe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11:02.530" idx="7">
    <p:pos x="10652" y="1032"/>
    <p:text>seppe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10:00.653" idx="8">
    <p:pos x="11433" y="462"/>
    <p:text>seppe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2T21:11:09.130" idx="9">
    <p:pos x="9858" y="807"/>
    <p:text>daan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" name="Shape 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Stand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"/>
          <p:cNvSpPr/>
          <p:nvPr/>
        </p:nvSpPr>
        <p:spPr>
          <a:xfrm>
            <a:off x="2087" y="11703831"/>
            <a:ext cx="24379826" cy="2001575"/>
          </a:xfrm>
          <a:prstGeom prst="rect">
            <a:avLst/>
          </a:prstGeom>
          <a:solidFill>
            <a:srgbClr val="0E0F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" name="Groepeer"/>
          <p:cNvSpPr/>
          <p:nvPr/>
        </p:nvSpPr>
        <p:spPr>
          <a:xfrm>
            <a:off x="644288" y="12285284"/>
            <a:ext cx="4191206" cy="78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aseline="0" cap="all" spc="735" sz="3500">
                <a:solidFill>
                  <a:srgbClr val="F0F0F0"/>
                </a:solidFill>
              </a:defRPr>
            </a:lvl1pPr>
          </a:lstStyle>
          <a:p>
            <a:pPr/>
            <a:r>
              <a:t>Easyshop |</a:t>
            </a:r>
          </a:p>
        </p:txBody>
      </p:sp>
      <p:sp>
        <p:nvSpPr>
          <p:cNvPr id="13" name="Dianummer"/>
          <p:cNvSpPr/>
          <p:nvPr>
            <p:ph type="sldNum" sz="quarter" idx="2"/>
          </p:nvPr>
        </p:nvSpPr>
        <p:spPr>
          <a:xfrm>
            <a:off x="22570656" y="12730359"/>
            <a:ext cx="864077" cy="533401"/>
          </a:xfrm>
          <a:prstGeom prst="rect">
            <a:avLst/>
          </a:prstGeom>
        </p:spPr>
        <p:txBody>
          <a:bodyPr wrap="square"/>
          <a:lstStyle>
            <a:lvl1pPr>
              <a:defRPr baseline="66666" cap="all" spc="378" sz="1800">
                <a:solidFill>
                  <a:srgbClr val="45485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" name="Rechthoek"/>
          <p:cNvSpPr/>
          <p:nvPr/>
        </p:nvSpPr>
        <p:spPr>
          <a:xfrm>
            <a:off x="15504969" y="2015046"/>
            <a:ext cx="1270001" cy="1744372"/>
          </a:xfrm>
          <a:prstGeom prst="rect">
            <a:avLst/>
          </a:prstGeom>
          <a:solidFill>
            <a:srgbClr val="16182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ia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3" name="Hoofdtekst - niveau één…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Dianummer"/>
          <p:cNvSpPr/>
          <p:nvPr>
            <p:ph type="sldNum" sz="quarter" idx="2"/>
          </p:nvPr>
        </p:nvSpPr>
        <p:spPr>
          <a:xfrm>
            <a:off x="11980174" y="13081000"/>
            <a:ext cx="4109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b="1" baseline="0" sz="2100">
                <a:solidFill>
                  <a:srgbClr val="45475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625" strike="noStrike" sz="12500" u="none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625" strike="noStrike" sz="12500" u="none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625" strike="noStrike" sz="12500" u="none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625" strike="noStrike" sz="12500" u="none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625" strike="noStrike" sz="12500" u="none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625" strike="noStrike" sz="12500" u="none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625" strike="noStrike" sz="12500" u="none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625" strike="noStrike" sz="12500" u="none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625" strike="noStrike" sz="12500" u="none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68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54545" cap="none" i="0" spc="0" strike="noStrike" sz="2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903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54545" cap="none" i="0" spc="0" strike="noStrike" sz="2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1538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54545" cap="none" i="0" spc="0" strike="noStrike" sz="2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2173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54545" cap="none" i="0" spc="0" strike="noStrike" sz="2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2808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54545" cap="none" i="0" spc="0" strike="noStrike" sz="2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3443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54545" cap="none" i="0" spc="0" strike="noStrike" sz="2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4078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54545" cap="none" i="0" spc="0" strike="noStrike" sz="2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4713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54545" cap="none" i="0" spc="0" strike="noStrike" sz="2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5348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54545" cap="none" i="0" spc="0" strike="noStrike" sz="2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Relationship Id="rId3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2.xml"/><Relationship Id="rId3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3.xml"/><Relationship Id="rId3" Type="http://schemas.openxmlformats.org/officeDocument/2006/relationships/image" Target="../media/image13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tif"/><Relationship Id="rId6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3.xml"/><Relationship Id="rId3" Type="http://schemas.openxmlformats.org/officeDocument/2006/relationships/image" Target="../media/image4.png"/><Relationship Id="rId4" Type="http://schemas.openxmlformats.org/officeDocument/2006/relationships/image" Target="../media/image3.tif"/><Relationship Id="rId5" Type="http://schemas.openxmlformats.org/officeDocument/2006/relationships/hyperlink" Target="http://easy-shop.xyz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5.xml"/><Relationship Id="rId3" Type="http://schemas.openxmlformats.org/officeDocument/2006/relationships/image" Target="../media/image5.png"/><Relationship Id="rId4" Type="http://schemas.openxmlformats.org/officeDocument/2006/relationships/hyperlink" Target="http://api.easy-shop.xyz" TargetMode="External"/><Relationship Id="rId5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7.xml"/><Relationship Id="rId3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"/>
          <p:cNvSpPr/>
          <p:nvPr/>
        </p:nvSpPr>
        <p:spPr>
          <a:xfrm>
            <a:off x="-21329" y="-2095"/>
            <a:ext cx="24426656" cy="13720191"/>
          </a:xfrm>
          <a:prstGeom prst="rect">
            <a:avLst/>
          </a:prstGeom>
          <a:gradFill>
            <a:gsLst>
              <a:gs pos="0">
                <a:srgbClr val="1AD6FD"/>
              </a:gs>
              <a:gs pos="100000">
                <a:srgbClr val="1D62F0"/>
              </a:gs>
            </a:gsLst>
            <a:lin ang="6648747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1" name="pexels-photo.jpg" descr="pexels-photo.jpg"/>
          <p:cNvPicPr>
            <a:picLocks noChangeAspect="1"/>
          </p:cNvPicPr>
          <p:nvPr/>
        </p:nvPicPr>
        <p:blipFill>
          <a:blip r:embed="rId3">
            <a:alphaModFix amt="15290"/>
            <a:extLst/>
          </a:blip>
          <a:srcRect l="0" t="7823" r="0" b="7823"/>
          <a:stretch>
            <a:fillRect/>
          </a:stretch>
        </p:blipFill>
        <p:spPr>
          <a:xfrm>
            <a:off x="-21329" y="-10121"/>
            <a:ext cx="24426658" cy="1373630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Easyshop"/>
          <p:cNvSpPr/>
          <p:nvPr/>
        </p:nvSpPr>
        <p:spPr>
          <a:xfrm>
            <a:off x="6434541" y="5854699"/>
            <a:ext cx="11514918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"/>
              </a:lnSpc>
              <a:defRPr baseline="0" cap="all" spc="2625" sz="12500">
                <a:solidFill>
                  <a:srgbClr val="F0F0F0"/>
                </a:solidFill>
              </a:defRPr>
            </a:lvl1pPr>
          </a:lstStyle>
          <a:p>
            <a:pPr/>
            <a:r>
              <a:t>Easyshop</a:t>
            </a:r>
          </a:p>
        </p:txBody>
      </p:sp>
      <p:sp>
        <p:nvSpPr>
          <p:cNvPr id="33" name="Onderzoek en ontwikkeling van een webapplicatie"/>
          <p:cNvSpPr/>
          <p:nvPr/>
        </p:nvSpPr>
        <p:spPr>
          <a:xfrm>
            <a:off x="8380491" y="8254448"/>
            <a:ext cx="76230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cap="all" spc="462">
                <a:solidFill>
                  <a:srgbClr val="0E0F19"/>
                </a:solidFill>
              </a:defRPr>
            </a:lvl1pPr>
          </a:lstStyle>
          <a:p>
            <a:pPr/>
            <a:r>
              <a:t>Onderzoek en ontwikkeling van een webapplicatie</a:t>
            </a:r>
          </a:p>
        </p:txBody>
      </p:sp>
      <p:sp>
        <p:nvSpPr>
          <p:cNvPr id="34" name="door De Bruyne Niels, Jacobs Piet,…"/>
          <p:cNvSpPr/>
          <p:nvPr/>
        </p:nvSpPr>
        <p:spPr>
          <a:xfrm>
            <a:off x="8380491" y="11353320"/>
            <a:ext cx="762301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baseline="66666" cap="all" spc="378" sz="1800">
                <a:solidFill>
                  <a:srgbClr val="0E0F19"/>
                </a:solidFill>
              </a:defRPr>
            </a:pPr>
            <a:r>
              <a:t>door </a:t>
            </a:r>
            <a:r>
              <a:t>De Bruyne Niels, Jacobs Piet,</a:t>
            </a:r>
          </a:p>
          <a:p>
            <a:pPr algn="ctr">
              <a:defRPr b="1" baseline="66666" cap="all" spc="378" sz="1800">
                <a:solidFill>
                  <a:srgbClr val="0E0F19"/>
                </a:solidFill>
              </a:defRPr>
            </a:pPr>
            <a:r>
              <a:t>Snoeck seppe, Zwaenepoel daan</a:t>
            </a:r>
          </a:p>
          <a:p>
            <a:pPr algn="ctr">
              <a:defRPr b="1" baseline="66666" cap="all" spc="378" sz="1800">
                <a:solidFill>
                  <a:srgbClr val="0E0F19"/>
                </a:solidFill>
              </a:defRPr>
            </a:pPr>
          </a:p>
          <a:p>
            <a:pPr algn="ctr">
              <a:defRPr b="1" baseline="66666" cap="all" spc="378" sz="1800">
                <a:solidFill>
                  <a:srgbClr val="0E0F19"/>
                </a:solidFill>
              </a:defRPr>
            </a:pPr>
            <a:r>
              <a:t>Technische mentor: Katja verbeeck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Afgeronde rechthoek"/>
          <p:cNvSpPr/>
          <p:nvPr/>
        </p:nvSpPr>
        <p:spPr>
          <a:xfrm rot="2700000">
            <a:off x="14682243" y="5325694"/>
            <a:ext cx="2325051" cy="8098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8" name="Afgeronde rechthoek"/>
          <p:cNvSpPr/>
          <p:nvPr/>
        </p:nvSpPr>
        <p:spPr>
          <a:xfrm rot="5400000">
            <a:off x="20538885" y="5620533"/>
            <a:ext cx="1744373" cy="8098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9" name="Afgeronde rechthoek"/>
          <p:cNvSpPr/>
          <p:nvPr/>
        </p:nvSpPr>
        <p:spPr>
          <a:xfrm rot="21164965">
            <a:off x="5963506" y="4430086"/>
            <a:ext cx="6979350" cy="697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0" name="Afgeronde rechthoek"/>
          <p:cNvSpPr/>
          <p:nvPr/>
        </p:nvSpPr>
        <p:spPr>
          <a:xfrm rot="16200000">
            <a:off x="4181463" y="5755935"/>
            <a:ext cx="656007" cy="5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1" name="Afgeronde rechthoek"/>
          <p:cNvSpPr/>
          <p:nvPr/>
        </p:nvSpPr>
        <p:spPr>
          <a:xfrm rot="16200000">
            <a:off x="11750153" y="7199308"/>
            <a:ext cx="5406078" cy="80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2" y="21600"/>
                </a:moveTo>
                <a:lnTo>
                  <a:pt x="21438" y="21600"/>
                </a:lnTo>
                <a:cubicBezTo>
                  <a:pt x="21438" y="21600"/>
                  <a:pt x="21438" y="21600"/>
                  <a:pt x="21438" y="21600"/>
                </a:cubicBezTo>
                <a:cubicBezTo>
                  <a:pt x="21528" y="21600"/>
                  <a:pt x="21600" y="16765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4835"/>
                  <a:pt x="21528" y="0"/>
                  <a:pt x="21438" y="0"/>
                </a:cubicBezTo>
                <a:cubicBezTo>
                  <a:pt x="21438" y="0"/>
                  <a:pt x="21438" y="0"/>
                  <a:pt x="21438" y="0"/>
                </a:cubicBezTo>
                <a:lnTo>
                  <a:pt x="162" y="0"/>
                </a:lnTo>
                <a:cubicBezTo>
                  <a:pt x="162" y="0"/>
                  <a:pt x="162" y="0"/>
                  <a:pt x="162" y="0"/>
                </a:cubicBezTo>
                <a:cubicBezTo>
                  <a:pt x="72" y="0"/>
                  <a:pt x="0" y="4835"/>
                  <a:pt x="0" y="10800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6765"/>
                  <a:pt x="72" y="21600"/>
                  <a:pt x="162" y="21600"/>
                </a:cubicBezTo>
                <a:cubicBezTo>
                  <a:pt x="162" y="21600"/>
                  <a:pt x="162" y="21600"/>
                  <a:pt x="162" y="21600"/>
                </a:cubicBezTo>
                <a:close/>
              </a:path>
            </a:pathLst>
          </a:cu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2" name="Afgeronde rechthoek"/>
          <p:cNvSpPr/>
          <p:nvPr/>
        </p:nvSpPr>
        <p:spPr>
          <a:xfrm rot="8100000">
            <a:off x="15524133" y="9622041"/>
            <a:ext cx="1231673" cy="9564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3" name="Afgeronde rechthoek"/>
          <p:cNvSpPr/>
          <p:nvPr/>
        </p:nvSpPr>
        <p:spPr>
          <a:xfrm rot="5400000">
            <a:off x="16875106" y="7410692"/>
            <a:ext cx="1744372" cy="8098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4" name="Afgeronde rechthoek"/>
          <p:cNvSpPr/>
          <p:nvPr/>
        </p:nvSpPr>
        <p:spPr>
          <a:xfrm rot="21043795">
            <a:off x="14910325" y="3512473"/>
            <a:ext cx="5076842" cy="822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5" name="Afgeronde rechthoek"/>
          <p:cNvSpPr/>
          <p:nvPr/>
        </p:nvSpPr>
        <p:spPr>
          <a:xfrm rot="10800000">
            <a:off x="8606541" y="8722824"/>
            <a:ext cx="2325051" cy="80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6" name="Afgeronde rechthoek"/>
          <p:cNvSpPr/>
          <p:nvPr/>
        </p:nvSpPr>
        <p:spPr>
          <a:xfrm rot="2700000">
            <a:off x="10616367" y="7574908"/>
            <a:ext cx="2325051" cy="80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7" name="Afgeronde rechthoek"/>
          <p:cNvSpPr/>
          <p:nvPr/>
        </p:nvSpPr>
        <p:spPr>
          <a:xfrm rot="9908271">
            <a:off x="4733449" y="5343943"/>
            <a:ext cx="8444482" cy="920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8" name="Afgeronde rechthoek"/>
          <p:cNvSpPr/>
          <p:nvPr/>
        </p:nvSpPr>
        <p:spPr>
          <a:xfrm rot="13500000">
            <a:off x="5065731" y="7401915"/>
            <a:ext cx="1924354" cy="9854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9" name="Afgeronde rechthoek"/>
          <p:cNvSpPr/>
          <p:nvPr/>
        </p:nvSpPr>
        <p:spPr>
          <a:xfrm rot="8100000">
            <a:off x="7807918" y="7575563"/>
            <a:ext cx="2295544" cy="796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0" name="Afgeronde rechthoek"/>
          <p:cNvSpPr/>
          <p:nvPr/>
        </p:nvSpPr>
        <p:spPr>
          <a:xfrm rot="8100000">
            <a:off x="11044228" y="5199349"/>
            <a:ext cx="2295544" cy="796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1" name="Afgeronde rechthoek"/>
          <p:cNvSpPr/>
          <p:nvPr/>
        </p:nvSpPr>
        <p:spPr>
          <a:xfrm rot="8100000">
            <a:off x="13993550" y="3145779"/>
            <a:ext cx="2295543" cy="796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2" name="Afgeronde rechthoek"/>
          <p:cNvSpPr/>
          <p:nvPr/>
        </p:nvSpPr>
        <p:spPr>
          <a:xfrm rot="2700000">
            <a:off x="11582744" y="3092943"/>
            <a:ext cx="2325052" cy="8098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3" name="Afgeronde rechthoek"/>
          <p:cNvSpPr/>
          <p:nvPr/>
        </p:nvSpPr>
        <p:spPr>
          <a:xfrm rot="10800000">
            <a:off x="13041024" y="2057641"/>
            <a:ext cx="1864054" cy="6774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4" name="Routering"/>
          <p:cNvSpPr/>
          <p:nvPr/>
        </p:nvSpPr>
        <p:spPr>
          <a:xfrm>
            <a:off x="1562978" y="1282369"/>
            <a:ext cx="9430369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aseline="0" sz="13000">
                <a:solidFill>
                  <a:srgbClr val="F0F0F0"/>
                </a:solidFill>
              </a:defRPr>
            </a:lvl1pPr>
          </a:lstStyle>
          <a:p>
            <a:pPr/>
            <a:r>
              <a:t>Routering</a:t>
            </a:r>
          </a:p>
        </p:txBody>
      </p:sp>
      <p:sp>
        <p:nvSpPr>
          <p:cNvPr id="135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Login"/>
          <p:cNvSpPr/>
          <p:nvPr/>
        </p:nvSpPr>
        <p:spPr>
          <a:xfrm>
            <a:off x="10971424" y="1639020"/>
            <a:ext cx="2441151" cy="9358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Login</a:t>
            </a:r>
          </a:p>
        </p:txBody>
      </p:sp>
      <p:sp>
        <p:nvSpPr>
          <p:cNvPr id="137" name="Logout"/>
          <p:cNvSpPr/>
          <p:nvPr/>
        </p:nvSpPr>
        <p:spPr>
          <a:xfrm>
            <a:off x="14497194" y="1639020"/>
            <a:ext cx="2441151" cy="9358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Logout</a:t>
            </a:r>
          </a:p>
        </p:txBody>
      </p:sp>
      <p:sp>
        <p:nvSpPr>
          <p:cNvPr id="138" name="Profiel"/>
          <p:cNvSpPr/>
          <p:nvPr/>
        </p:nvSpPr>
        <p:spPr>
          <a:xfrm>
            <a:off x="12752476" y="3783130"/>
            <a:ext cx="2441151" cy="9358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Profiel</a:t>
            </a:r>
          </a:p>
        </p:txBody>
      </p:sp>
      <p:sp>
        <p:nvSpPr>
          <p:cNvPr id="139" name="Winkels"/>
          <p:cNvSpPr/>
          <p:nvPr/>
        </p:nvSpPr>
        <p:spPr>
          <a:xfrm>
            <a:off x="9347124" y="5927240"/>
            <a:ext cx="2441151" cy="9358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Winkels</a:t>
            </a:r>
          </a:p>
        </p:txBody>
      </p:sp>
      <p:sp>
        <p:nvSpPr>
          <p:cNvPr id="140" name="Winkel met producten"/>
          <p:cNvSpPr/>
          <p:nvPr/>
        </p:nvSpPr>
        <p:spPr>
          <a:xfrm>
            <a:off x="6404228" y="8101340"/>
            <a:ext cx="2441150" cy="1323955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Winkel met producten</a:t>
            </a:r>
          </a:p>
        </p:txBody>
      </p:sp>
      <p:sp>
        <p:nvSpPr>
          <p:cNvPr id="141" name="Winkel info"/>
          <p:cNvSpPr/>
          <p:nvPr/>
        </p:nvSpPr>
        <p:spPr>
          <a:xfrm>
            <a:off x="10532443" y="8295371"/>
            <a:ext cx="2441151" cy="9358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Winkel info</a:t>
            </a:r>
          </a:p>
        </p:txBody>
      </p:sp>
      <p:sp>
        <p:nvSpPr>
          <p:cNvPr id="142" name="Winkelmandje"/>
          <p:cNvSpPr/>
          <p:nvPr/>
        </p:nvSpPr>
        <p:spPr>
          <a:xfrm>
            <a:off x="3159401" y="5927240"/>
            <a:ext cx="2700132" cy="9358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Winkelmandje</a:t>
            </a:r>
          </a:p>
        </p:txBody>
      </p:sp>
      <p:sp>
        <p:nvSpPr>
          <p:cNvPr id="143" name="Boodschappen"/>
          <p:cNvSpPr/>
          <p:nvPr/>
        </p:nvSpPr>
        <p:spPr>
          <a:xfrm>
            <a:off x="16178848" y="5927240"/>
            <a:ext cx="3136886" cy="9358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Boodschappen</a:t>
            </a:r>
          </a:p>
        </p:txBody>
      </p:sp>
      <p:sp>
        <p:nvSpPr>
          <p:cNvPr id="144" name="Boodschappen Info"/>
          <p:cNvSpPr/>
          <p:nvPr/>
        </p:nvSpPr>
        <p:spPr>
          <a:xfrm>
            <a:off x="16094766" y="8101340"/>
            <a:ext cx="3305052" cy="1323955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Boodschappen Info</a:t>
            </a:r>
          </a:p>
        </p:txBody>
      </p:sp>
      <p:sp>
        <p:nvSpPr>
          <p:cNvPr id="145" name="Boodschappenlijst…"/>
          <p:cNvSpPr/>
          <p:nvPr/>
        </p:nvSpPr>
        <p:spPr>
          <a:xfrm>
            <a:off x="12861469" y="9836722"/>
            <a:ext cx="3408062" cy="1455683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baseline="0"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Boodschappenlijst</a:t>
            </a:r>
          </a:p>
          <a:p>
            <a:pPr algn="ctr">
              <a:defRPr baseline="0"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aannemen</a:t>
            </a:r>
          </a:p>
        </p:txBody>
      </p:sp>
      <p:sp>
        <p:nvSpPr>
          <p:cNvPr id="146" name="Boodschappenlijst…"/>
          <p:cNvSpPr/>
          <p:nvPr/>
        </p:nvSpPr>
        <p:spPr>
          <a:xfrm>
            <a:off x="2805436" y="4140115"/>
            <a:ext cx="3408062" cy="1455683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baseline="0"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Boodschappenlijst</a:t>
            </a:r>
          </a:p>
          <a:p>
            <a:pPr algn="ctr">
              <a:defRPr baseline="0"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plaatsen</a:t>
            </a:r>
          </a:p>
        </p:txBody>
      </p:sp>
      <p:sp>
        <p:nvSpPr>
          <p:cNvPr id="147" name="Bezorgen"/>
          <p:cNvSpPr/>
          <p:nvPr/>
        </p:nvSpPr>
        <p:spPr>
          <a:xfrm>
            <a:off x="19631007" y="2457777"/>
            <a:ext cx="3408062" cy="1455683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aseline="0"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Bezorgen</a:t>
            </a:r>
          </a:p>
        </p:txBody>
      </p:sp>
      <p:sp>
        <p:nvSpPr>
          <p:cNvPr id="148" name="Betalen"/>
          <p:cNvSpPr/>
          <p:nvPr/>
        </p:nvSpPr>
        <p:spPr>
          <a:xfrm>
            <a:off x="19647262" y="3523235"/>
            <a:ext cx="3408062" cy="1455683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baseline="0"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Betalen</a:t>
            </a:r>
          </a:p>
        </p:txBody>
      </p:sp>
      <p:sp>
        <p:nvSpPr>
          <p:cNvPr id="149" name="Cirkel"/>
          <p:cNvSpPr/>
          <p:nvPr/>
        </p:nvSpPr>
        <p:spPr>
          <a:xfrm>
            <a:off x="20061006" y="6458579"/>
            <a:ext cx="2700132" cy="2700132"/>
          </a:xfrm>
          <a:prstGeom prst="ellipse">
            <a:avLst/>
          </a:prstGeom>
          <a:solidFill>
            <a:srgbClr val="1AD6FD">
              <a:alpha val="2791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0" name="mollie.com"/>
          <p:cNvSpPr/>
          <p:nvPr/>
        </p:nvSpPr>
        <p:spPr>
          <a:xfrm>
            <a:off x="20261485" y="7408595"/>
            <a:ext cx="229917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33333" sz="3600"/>
            </a:lvl1pPr>
          </a:lstStyle>
          <a:p>
            <a:pPr/>
            <a:r>
              <a:t>mollie.com</a:t>
            </a:r>
          </a:p>
        </p:txBody>
      </p:sp>
      <p:sp>
        <p:nvSpPr>
          <p:cNvPr id="151" name="FRONTEND"/>
          <p:cNvSpPr/>
          <p:nvPr/>
        </p:nvSpPr>
        <p:spPr>
          <a:xfrm>
            <a:off x="4501779" y="12359172"/>
            <a:ext cx="55655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"/>
              </a:lnSpc>
              <a:defRPr baseline="0" cap="all" spc="735" sz="3500">
                <a:solidFill>
                  <a:srgbClr val="A6AAA9"/>
                </a:solidFill>
              </a:defRPr>
            </a:lvl1pPr>
          </a:lstStyle>
          <a:p>
            <a:pPr/>
            <a:r>
              <a:t>FRONTEND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actjs"/>
          <p:cNvSpPr/>
          <p:nvPr/>
        </p:nvSpPr>
        <p:spPr>
          <a:xfrm>
            <a:off x="2077015" y="1160129"/>
            <a:ext cx="9430369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aseline="0" sz="13000">
                <a:solidFill>
                  <a:srgbClr val="F0F0F0"/>
                </a:solidFill>
              </a:defRPr>
            </a:lvl1pPr>
          </a:lstStyle>
          <a:p>
            <a:pPr/>
            <a:r>
              <a:t>Reactjs</a:t>
            </a:r>
          </a:p>
        </p:txBody>
      </p:sp>
      <p:sp>
        <p:nvSpPr>
          <p:cNvPr id="154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idF_6qC4vieB9-9GADWTlNn0ICYKR2hlr-4cjrpfc3rXLcAGQ0xt1x6EEZhMJnlelo-TZ8V7QUDJTpzdkERtg1FsXl0WYg8XnkDfzwmsamT7GVNa201OhPLeE9d1fAaigVjuOiiDJtU.png" descr="idF_6qC4vieB9-9GADWTlNn0ICYKR2hlr-4cjrpfc3rXLcAGQ0xt1x6EEZhMJnlelo-TZ8V7QUDJTpzdkERtg1FsXl0WYg8XnkDfzwmsamT7GVNa201OhPLeE9d1fAaigVjuOiiDJtU.png"/>
          <p:cNvPicPr>
            <a:picLocks noChangeAspect="1"/>
          </p:cNvPicPr>
          <p:nvPr/>
        </p:nvPicPr>
        <p:blipFill>
          <a:blip r:embed="rId3">
            <a:alphaModFix amt="44884"/>
            <a:extLst/>
          </a:blip>
          <a:srcRect l="0" t="0" r="0" b="31251"/>
          <a:stretch>
            <a:fillRect/>
          </a:stretch>
        </p:blipFill>
        <p:spPr>
          <a:xfrm>
            <a:off x="12228575" y="-1483378"/>
            <a:ext cx="20691967" cy="13716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5gSH0osnAzjscQzZjnkmRKa2uHEHM-Z0gXh47NYanTV3ya8-lIa1L--DLxdB_ArHt05qX07QXI3P5dSXXzodVjk5T1zD0l_VC_85-FVR-ti3ngAfIx59nnwFElm29YsywuexPfu6Jxc.png" descr="5gSH0osnAzjscQzZjnkmRKa2uHEHM-Z0gXh47NYanTV3ya8-lIa1L--DLxdB_ArHt05qX07QXI3P5dSXXzodVjk5T1zD0l_VC_85-FVR-ti3ngAfIx59nnwFElm29YsywuexPfu6Jx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0088" y="3354968"/>
            <a:ext cx="15100174" cy="798421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FRONTEND"/>
          <p:cNvSpPr/>
          <p:nvPr/>
        </p:nvSpPr>
        <p:spPr>
          <a:xfrm>
            <a:off x="4501779" y="12359172"/>
            <a:ext cx="55655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"/>
              </a:lnSpc>
              <a:defRPr baseline="0" cap="all" spc="735" sz="3500">
                <a:solidFill>
                  <a:srgbClr val="A6AAA9"/>
                </a:solidFill>
              </a:defRPr>
            </a:lvl1pPr>
          </a:lstStyle>
          <a:p>
            <a:pPr/>
            <a:r>
              <a:t>FRONTEND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actjs"/>
          <p:cNvSpPr/>
          <p:nvPr/>
        </p:nvSpPr>
        <p:spPr>
          <a:xfrm>
            <a:off x="2077015" y="1160129"/>
            <a:ext cx="9430369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aseline="0" sz="13000">
                <a:solidFill>
                  <a:srgbClr val="F0F0F0"/>
                </a:solidFill>
              </a:defRPr>
            </a:lvl1pPr>
          </a:lstStyle>
          <a:p>
            <a:pPr/>
            <a:r>
              <a:t>Reactjs</a:t>
            </a:r>
          </a:p>
        </p:txBody>
      </p:sp>
      <p:sp>
        <p:nvSpPr>
          <p:cNvPr id="160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1" name="idF_6qC4vieB9-9GADWTlNn0ICYKR2hlr-4cjrpfc3rXLcAGQ0xt1x6EEZhMJnlelo-TZ8V7QUDJTpzdkERtg1FsXl0WYg8XnkDfzwmsamT7GVNa201OhPLeE9d1fAaigVjuOiiDJtU.png" descr="idF_6qC4vieB9-9GADWTlNn0ICYKR2hlr-4cjrpfc3rXLcAGQ0xt1x6EEZhMJnlelo-TZ8V7QUDJTpzdkERtg1FsXl0WYg8XnkDfzwmsamT7GVNa201OhPLeE9d1fAaigVjuOiiDJtU.png"/>
          <p:cNvPicPr>
            <a:picLocks noChangeAspect="1"/>
          </p:cNvPicPr>
          <p:nvPr/>
        </p:nvPicPr>
        <p:blipFill>
          <a:blip r:embed="rId3">
            <a:alphaModFix amt="44884"/>
            <a:extLst/>
          </a:blip>
          <a:srcRect l="0" t="0" r="0" b="31251"/>
          <a:stretch>
            <a:fillRect/>
          </a:stretch>
        </p:blipFill>
        <p:spPr>
          <a:xfrm>
            <a:off x="12228575" y="-1483378"/>
            <a:ext cx="20691967" cy="13716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hQd9iJcM8ptQt7ILv058co4tCoaIdCZCJhFYk_jGyhE24TEi9wQ_VpEiqu69XAXDUTRcls21J1ghsyZ5-G1blOPo9xgnN2XBw29ZeAHa_tEbge128gViMuhnFTNDlxnMZIV6KJoXKrA.png" descr="hQd9iJcM8ptQt7ILv058co4tCoaIdCZCJhFYk_jGyhE24TEi9wQ_VpEiqu69XAXDUTRcls21J1ghsyZ5-G1blOPo9xgnN2XBw29ZeAHa_tEbge128gViMuhnFTNDlxnMZIV6KJoXKr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69705" y="298139"/>
            <a:ext cx="8099505" cy="1135968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FRONTEND"/>
          <p:cNvSpPr/>
          <p:nvPr/>
        </p:nvSpPr>
        <p:spPr>
          <a:xfrm>
            <a:off x="4501779" y="12359172"/>
            <a:ext cx="55655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"/>
              </a:lnSpc>
              <a:defRPr baseline="0" cap="all" spc="735" sz="3500">
                <a:solidFill>
                  <a:srgbClr val="A6AAA9"/>
                </a:solidFill>
              </a:defRPr>
            </a:lvl1pPr>
          </a:lstStyle>
          <a:p>
            <a:pPr/>
            <a:r>
              <a:t>FRONTEND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ollie.com"/>
          <p:cNvSpPr/>
          <p:nvPr/>
        </p:nvSpPr>
        <p:spPr>
          <a:xfrm>
            <a:off x="2077015" y="1160129"/>
            <a:ext cx="9430369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aseline="0" sz="13000">
                <a:solidFill>
                  <a:srgbClr val="F0F0F0"/>
                </a:solidFill>
              </a:defRPr>
            </a:lvl1pPr>
          </a:lstStyle>
          <a:p>
            <a:pPr/>
            <a:r>
              <a:t>Mollie.com</a:t>
            </a:r>
          </a:p>
        </p:txBody>
      </p:sp>
      <p:sp>
        <p:nvSpPr>
          <p:cNvPr id="166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1327170.png" descr="1327170.png"/>
          <p:cNvPicPr>
            <a:picLocks noChangeAspect="1"/>
          </p:cNvPicPr>
          <p:nvPr/>
        </p:nvPicPr>
        <p:blipFill>
          <a:blip r:embed="rId3">
            <a:alphaModFix amt="46632"/>
            <a:extLst/>
          </a:blip>
          <a:srcRect l="9342" t="9342" r="9343" b="9343"/>
          <a:stretch>
            <a:fillRect/>
          </a:stretch>
        </p:blipFill>
        <p:spPr>
          <a:xfrm>
            <a:off x="15658953" y="90751"/>
            <a:ext cx="11653056" cy="1165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Schermafbeelding 2017-06-12 om 19.15.57.png" descr="Schermafbeelding 2017-06-12 om 19.15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9275" y="3269325"/>
            <a:ext cx="15601849" cy="786695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FRONTEND"/>
          <p:cNvSpPr/>
          <p:nvPr/>
        </p:nvSpPr>
        <p:spPr>
          <a:xfrm>
            <a:off x="4501779" y="12359172"/>
            <a:ext cx="55655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"/>
              </a:lnSpc>
              <a:defRPr baseline="0" cap="all" spc="735" sz="3500">
                <a:solidFill>
                  <a:srgbClr val="A6AAA9"/>
                </a:solidFill>
              </a:defRPr>
            </a:lvl1pPr>
          </a:lstStyle>
          <a:p>
            <a:pPr/>
            <a:r>
              <a:t>FRONTEND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flectie"/>
          <p:cNvSpPr/>
          <p:nvPr/>
        </p:nvSpPr>
        <p:spPr>
          <a:xfrm>
            <a:off x="2077015" y="1160129"/>
            <a:ext cx="9430369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aseline="0" sz="13000">
                <a:solidFill>
                  <a:srgbClr val="F0F0F0"/>
                </a:solidFill>
              </a:defRPr>
            </a:lvl1pPr>
          </a:lstStyle>
          <a:p>
            <a:pPr/>
            <a:r>
              <a:t>Reflectie</a:t>
            </a:r>
          </a:p>
        </p:txBody>
      </p:sp>
      <p:sp>
        <p:nvSpPr>
          <p:cNvPr id="172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FRONTEND"/>
          <p:cNvSpPr/>
          <p:nvPr/>
        </p:nvSpPr>
        <p:spPr>
          <a:xfrm>
            <a:off x="4501779" y="12359172"/>
            <a:ext cx="55655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"/>
              </a:lnSpc>
              <a:defRPr baseline="0" cap="all" spc="735" sz="3500">
                <a:solidFill>
                  <a:srgbClr val="A6AAA9"/>
                </a:solidFill>
              </a:defRPr>
            </a:lvl1pPr>
          </a:lstStyle>
          <a:p>
            <a:pPr/>
            <a:r>
              <a:t>FRONTEND</a:t>
            </a:r>
          </a:p>
        </p:txBody>
      </p:sp>
      <p:pic>
        <p:nvPicPr>
          <p:cNvPr id="174" name="le-penseur-de-rodin.png" descr="le-penseur-de-rodin.png"/>
          <p:cNvPicPr>
            <a:picLocks noChangeAspect="1"/>
          </p:cNvPicPr>
          <p:nvPr/>
        </p:nvPicPr>
        <p:blipFill>
          <a:blip r:embed="rId3">
            <a:alphaModFix amt="74557"/>
            <a:extLst/>
          </a:blip>
          <a:stretch>
            <a:fillRect/>
          </a:stretch>
        </p:blipFill>
        <p:spPr>
          <a:xfrm>
            <a:off x="12687628" y="-991750"/>
            <a:ext cx="13716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Cirkel"/>
          <p:cNvSpPr/>
          <p:nvPr/>
        </p:nvSpPr>
        <p:spPr>
          <a:xfrm>
            <a:off x="2613180" y="4078691"/>
            <a:ext cx="3785119" cy="3785119"/>
          </a:xfrm>
          <a:prstGeom prst="ellipse">
            <a:avLst/>
          </a:prstGeom>
          <a:gradFill>
            <a:gsLst>
              <a:gs pos="0">
                <a:srgbClr val="1AD6FD"/>
              </a:gs>
              <a:gs pos="100000">
                <a:srgbClr val="1D62F0"/>
              </a:gs>
            </a:gsLst>
            <a:lin ang="664874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8" name="Cirkel"/>
          <p:cNvSpPr/>
          <p:nvPr/>
        </p:nvSpPr>
        <p:spPr>
          <a:xfrm>
            <a:off x="2729778" y="4195290"/>
            <a:ext cx="3551922" cy="3551922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9" name="De bruyne niels"/>
          <p:cNvSpPr/>
          <p:nvPr/>
        </p:nvSpPr>
        <p:spPr>
          <a:xfrm>
            <a:off x="1887720" y="8532181"/>
            <a:ext cx="523603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baseline="0" cap="all" spc="299" sz="3000"/>
            </a:lvl1pPr>
          </a:lstStyle>
          <a:p>
            <a:pPr/>
            <a:r>
              <a:t>De bruyne niels</a:t>
            </a:r>
          </a:p>
        </p:txBody>
      </p:sp>
      <p:sp>
        <p:nvSpPr>
          <p:cNvPr id="180" name="Backend &amp; administratie"/>
          <p:cNvSpPr/>
          <p:nvPr/>
        </p:nvSpPr>
        <p:spPr>
          <a:xfrm>
            <a:off x="2759430" y="9179670"/>
            <a:ext cx="349261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"/>
              </a:lnSpc>
              <a:defRPr b="1" baseline="0" cap="all" sz="1900"/>
            </a:lvl1pPr>
          </a:lstStyle>
          <a:p>
            <a:pPr/>
            <a:r>
              <a:t>Backend &amp; administratie</a:t>
            </a:r>
          </a:p>
        </p:txBody>
      </p:sp>
      <p:sp>
        <p:nvSpPr>
          <p:cNvPr id="181" name="Cirkel"/>
          <p:cNvSpPr/>
          <p:nvPr/>
        </p:nvSpPr>
        <p:spPr>
          <a:xfrm>
            <a:off x="12785083" y="4120732"/>
            <a:ext cx="3785119" cy="3785119"/>
          </a:xfrm>
          <a:prstGeom prst="ellipse">
            <a:avLst/>
          </a:prstGeom>
          <a:gradFill>
            <a:gsLst>
              <a:gs pos="0">
                <a:srgbClr val="1AD6FD"/>
              </a:gs>
              <a:gs pos="100000">
                <a:srgbClr val="1D62F0"/>
              </a:gs>
            </a:gsLst>
            <a:lin ang="664874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2" name="Cirkel"/>
          <p:cNvSpPr/>
          <p:nvPr/>
        </p:nvSpPr>
        <p:spPr>
          <a:xfrm>
            <a:off x="12901681" y="4237331"/>
            <a:ext cx="3551922" cy="3551922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3" name="Snoeck seppe"/>
          <p:cNvSpPr/>
          <p:nvPr/>
        </p:nvSpPr>
        <p:spPr>
          <a:xfrm>
            <a:off x="12059623" y="8574223"/>
            <a:ext cx="523603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baseline="0" cap="all" spc="299" sz="3000"/>
            </a:lvl1pPr>
          </a:lstStyle>
          <a:p>
            <a:pPr/>
            <a:r>
              <a:t>Snoeck seppe</a:t>
            </a:r>
          </a:p>
        </p:txBody>
      </p:sp>
      <p:sp>
        <p:nvSpPr>
          <p:cNvPr id="184" name="Frontend"/>
          <p:cNvSpPr/>
          <p:nvPr/>
        </p:nvSpPr>
        <p:spPr>
          <a:xfrm>
            <a:off x="13950260" y="9221712"/>
            <a:ext cx="14547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"/>
              </a:lnSpc>
              <a:defRPr b="1" baseline="0" cap="all" sz="1900"/>
            </a:lvl1pPr>
          </a:lstStyle>
          <a:p>
            <a:pPr/>
            <a:r>
              <a:t>Frontend</a:t>
            </a:r>
          </a:p>
        </p:txBody>
      </p:sp>
      <p:sp>
        <p:nvSpPr>
          <p:cNvPr id="185" name="Cirkel"/>
          <p:cNvSpPr/>
          <p:nvPr/>
        </p:nvSpPr>
        <p:spPr>
          <a:xfrm>
            <a:off x="17985702" y="4078691"/>
            <a:ext cx="3785118" cy="3785119"/>
          </a:xfrm>
          <a:prstGeom prst="ellipse">
            <a:avLst/>
          </a:prstGeom>
          <a:gradFill>
            <a:gsLst>
              <a:gs pos="0">
                <a:srgbClr val="1AD6FD"/>
              </a:gs>
              <a:gs pos="100000">
                <a:srgbClr val="1D62F0"/>
              </a:gs>
            </a:gsLst>
            <a:lin ang="664874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6" name="Cirkel"/>
          <p:cNvSpPr/>
          <p:nvPr/>
        </p:nvSpPr>
        <p:spPr>
          <a:xfrm>
            <a:off x="18102301" y="4195289"/>
            <a:ext cx="3551922" cy="3551922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7" name="Zwaenepoel daan"/>
          <p:cNvSpPr/>
          <p:nvPr/>
        </p:nvSpPr>
        <p:spPr>
          <a:xfrm>
            <a:off x="17260242" y="8532181"/>
            <a:ext cx="523603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baseline="0" cap="all" spc="299" sz="3000"/>
            </a:lvl1pPr>
          </a:lstStyle>
          <a:p>
            <a:pPr/>
            <a:r>
              <a:t>Zwaenepoel daan</a:t>
            </a:r>
          </a:p>
        </p:txBody>
      </p:sp>
      <p:sp>
        <p:nvSpPr>
          <p:cNvPr id="188" name="frontend"/>
          <p:cNvSpPr/>
          <p:nvPr/>
        </p:nvSpPr>
        <p:spPr>
          <a:xfrm>
            <a:off x="19150879" y="9179670"/>
            <a:ext cx="14547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"/>
              </a:lnSpc>
              <a:defRPr b="1" baseline="0" cap="all" sz="1900"/>
            </a:lvl1pPr>
          </a:lstStyle>
          <a:p>
            <a:pPr/>
            <a:r>
              <a:t>frontend</a:t>
            </a:r>
          </a:p>
        </p:txBody>
      </p:sp>
      <p:sp>
        <p:nvSpPr>
          <p:cNvPr id="189" name="Cirkel"/>
          <p:cNvSpPr/>
          <p:nvPr/>
        </p:nvSpPr>
        <p:spPr>
          <a:xfrm>
            <a:off x="7701063" y="4142629"/>
            <a:ext cx="3785119" cy="3785119"/>
          </a:xfrm>
          <a:prstGeom prst="ellipse">
            <a:avLst/>
          </a:prstGeom>
          <a:gradFill>
            <a:gsLst>
              <a:gs pos="0">
                <a:srgbClr val="1AD6FD"/>
              </a:gs>
              <a:gs pos="100000">
                <a:srgbClr val="1D62F0"/>
              </a:gs>
            </a:gsLst>
            <a:lin ang="664874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0" name="Cirkel"/>
          <p:cNvSpPr/>
          <p:nvPr/>
        </p:nvSpPr>
        <p:spPr>
          <a:xfrm>
            <a:off x="7817661" y="4259228"/>
            <a:ext cx="3551922" cy="3551922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1" name="Jacobs piet"/>
          <p:cNvSpPr/>
          <p:nvPr/>
        </p:nvSpPr>
        <p:spPr>
          <a:xfrm>
            <a:off x="6975602" y="8596119"/>
            <a:ext cx="523603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baseline="0" cap="all" spc="299" sz="3000"/>
            </a:lvl1pPr>
          </a:lstStyle>
          <a:p>
            <a:pPr/>
            <a:r>
              <a:t>Jacobs piet</a:t>
            </a:r>
          </a:p>
        </p:txBody>
      </p:sp>
      <p:sp>
        <p:nvSpPr>
          <p:cNvPr id="192" name="backend"/>
          <p:cNvSpPr/>
          <p:nvPr/>
        </p:nvSpPr>
        <p:spPr>
          <a:xfrm>
            <a:off x="8933222" y="9243608"/>
            <a:ext cx="132080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"/>
              </a:lnSpc>
              <a:defRPr b="1" baseline="0" cap="all" sz="1900"/>
            </a:lvl1pPr>
          </a:lstStyle>
          <a:p>
            <a:pPr/>
            <a:r>
              <a:t>backend</a:t>
            </a:r>
          </a:p>
        </p:txBody>
      </p:sp>
      <p:sp>
        <p:nvSpPr>
          <p:cNvPr id="193" name="Vragen?"/>
          <p:cNvSpPr/>
          <p:nvPr/>
        </p:nvSpPr>
        <p:spPr>
          <a:xfrm>
            <a:off x="2077015" y="1160129"/>
            <a:ext cx="9430369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aseline="0" sz="13000">
                <a:solidFill>
                  <a:srgbClr val="F0F0F0"/>
                </a:solidFill>
              </a:defRPr>
            </a:lvl1pPr>
          </a:lstStyle>
          <a:p>
            <a:pPr/>
            <a:r>
              <a:t>Vragen?</a:t>
            </a:r>
          </a:p>
        </p:txBody>
      </p:sp>
      <p:pic>
        <p:nvPicPr>
          <p:cNvPr id="194" name="Schermafbeelding 2017-06-12 om 17.33.48.png" descr="Schermafbeelding 2017-06-12 om 17.33.48.png"/>
          <p:cNvPicPr>
            <a:picLocks noChangeAspect="1"/>
          </p:cNvPicPr>
          <p:nvPr/>
        </p:nvPicPr>
        <p:blipFill>
          <a:blip r:embed="rId3">
            <a:extLst/>
          </a:blip>
          <a:srcRect l="1" t="2307" r="0" b="2308"/>
          <a:stretch>
            <a:fillRect/>
          </a:stretch>
        </p:blipFill>
        <p:spPr>
          <a:xfrm>
            <a:off x="2729723" y="4195316"/>
            <a:ext cx="3551977" cy="3551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fill="norm" stroke="1" extrusionOk="0">
                <a:moveTo>
                  <a:pt x="10800" y="0"/>
                </a:moveTo>
                <a:cubicBezTo>
                  <a:pt x="8036" y="0"/>
                  <a:pt x="5273" y="1006"/>
                  <a:pt x="3164" y="3017"/>
                </a:cubicBezTo>
                <a:cubicBezTo>
                  <a:pt x="1055" y="5028"/>
                  <a:pt x="0" y="7662"/>
                  <a:pt x="0" y="10298"/>
                </a:cubicBezTo>
                <a:cubicBezTo>
                  <a:pt x="0" y="12933"/>
                  <a:pt x="1055" y="15568"/>
                  <a:pt x="3164" y="17579"/>
                </a:cubicBezTo>
                <a:cubicBezTo>
                  <a:pt x="7382" y="21600"/>
                  <a:pt x="14218" y="21600"/>
                  <a:pt x="18436" y="17579"/>
                </a:cubicBezTo>
                <a:cubicBezTo>
                  <a:pt x="20545" y="15568"/>
                  <a:pt x="21600" y="12933"/>
                  <a:pt x="21600" y="10298"/>
                </a:cubicBezTo>
                <a:cubicBezTo>
                  <a:pt x="21600" y="7662"/>
                  <a:pt x="20545" y="5028"/>
                  <a:pt x="18436" y="3017"/>
                </a:cubicBezTo>
                <a:cubicBezTo>
                  <a:pt x="16327" y="1006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5" name="10888905_1006870205995400_3383094633752060130_n.jpg" descr="10888905_1006870205995400_3383094633752060130_n.jpg"/>
          <p:cNvPicPr>
            <a:picLocks noChangeAspect="1"/>
          </p:cNvPicPr>
          <p:nvPr/>
        </p:nvPicPr>
        <p:blipFill>
          <a:blip r:embed="rId4">
            <a:extLst/>
          </a:blip>
          <a:srcRect l="2524" t="2520" r="2521" b="2521"/>
          <a:stretch>
            <a:fillRect/>
          </a:stretch>
        </p:blipFill>
        <p:spPr>
          <a:xfrm>
            <a:off x="12901763" y="4237344"/>
            <a:ext cx="3551760" cy="3551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6" name="1185568_686492711361192_43275263_n.jpg" descr="1185568_686492711361192_43275263_n.jpg"/>
          <p:cNvPicPr>
            <a:picLocks noChangeAspect="1"/>
          </p:cNvPicPr>
          <p:nvPr/>
        </p:nvPicPr>
        <p:blipFill>
          <a:blip r:embed="rId5">
            <a:extLst/>
          </a:blip>
          <a:srcRect l="3571" t="848" r="897" b="17264"/>
          <a:stretch>
            <a:fillRect/>
          </a:stretch>
        </p:blipFill>
        <p:spPr>
          <a:xfrm>
            <a:off x="18106270" y="4195302"/>
            <a:ext cx="3551760" cy="3551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7" name="IMG_6370.JPG.jpg" descr="IMG_6370.JPG.jpg"/>
          <p:cNvPicPr>
            <a:picLocks noChangeAspect="1"/>
          </p:cNvPicPr>
          <p:nvPr/>
        </p:nvPicPr>
        <p:blipFill>
          <a:blip r:embed="rId6">
            <a:extLst/>
          </a:blip>
          <a:srcRect l="12241" t="14516" r="12239" b="35185"/>
          <a:stretch>
            <a:fillRect/>
          </a:stretch>
        </p:blipFill>
        <p:spPr>
          <a:xfrm>
            <a:off x="7817661" y="4259241"/>
            <a:ext cx="3551760" cy="3551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fgeronde rechthoek"/>
          <p:cNvSpPr/>
          <p:nvPr/>
        </p:nvSpPr>
        <p:spPr>
          <a:xfrm>
            <a:off x="8858827" y="10420604"/>
            <a:ext cx="6666346" cy="2821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" name="Vorm"/>
          <p:cNvSpPr/>
          <p:nvPr/>
        </p:nvSpPr>
        <p:spPr>
          <a:xfrm flipH="1">
            <a:off x="13319810" y="6479923"/>
            <a:ext cx="6350588" cy="3001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1" h="21558" fill="norm" stroke="1" extrusionOk="0">
                <a:moveTo>
                  <a:pt x="4996" y="0"/>
                </a:moveTo>
                <a:cubicBezTo>
                  <a:pt x="3724" y="72"/>
                  <a:pt x="2448" y="1083"/>
                  <a:pt x="1471" y="3158"/>
                </a:cubicBezTo>
                <a:cubicBezTo>
                  <a:pt x="-495" y="7336"/>
                  <a:pt x="-486" y="14189"/>
                  <a:pt x="1471" y="18404"/>
                </a:cubicBezTo>
                <a:cubicBezTo>
                  <a:pt x="2459" y="20529"/>
                  <a:pt x="3753" y="21577"/>
                  <a:pt x="5045" y="21557"/>
                </a:cubicBezTo>
                <a:cubicBezTo>
                  <a:pt x="5303" y="21560"/>
                  <a:pt x="5516" y="21120"/>
                  <a:pt x="5526" y="20562"/>
                </a:cubicBezTo>
                <a:cubicBezTo>
                  <a:pt x="5537" y="19971"/>
                  <a:pt x="5318" y="19478"/>
                  <a:pt x="5045" y="19476"/>
                </a:cubicBezTo>
                <a:cubicBezTo>
                  <a:pt x="4001" y="19491"/>
                  <a:pt x="2953" y="18647"/>
                  <a:pt x="2153" y="16933"/>
                </a:cubicBezTo>
                <a:cubicBezTo>
                  <a:pt x="563" y="13529"/>
                  <a:pt x="547" y="7968"/>
                  <a:pt x="2153" y="4629"/>
                </a:cubicBezTo>
                <a:cubicBezTo>
                  <a:pt x="2944" y="2984"/>
                  <a:pt x="3974" y="2209"/>
                  <a:pt x="4996" y="2084"/>
                </a:cubicBezTo>
                <a:lnTo>
                  <a:pt x="20577" y="2089"/>
                </a:lnTo>
                <a:cubicBezTo>
                  <a:pt x="20845" y="2134"/>
                  <a:pt x="21077" y="1693"/>
                  <a:pt x="21090" y="1113"/>
                </a:cubicBezTo>
                <a:cubicBezTo>
                  <a:pt x="21105" y="489"/>
                  <a:pt x="20865" y="-23"/>
                  <a:pt x="20577" y="17"/>
                </a:cubicBezTo>
                <a:lnTo>
                  <a:pt x="4996" y="0"/>
                </a:lnTo>
                <a:close/>
              </a:path>
            </a:pathLst>
          </a:cu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8" name="Afgeronde rechthoek"/>
          <p:cNvSpPr/>
          <p:nvPr/>
        </p:nvSpPr>
        <p:spPr>
          <a:xfrm rot="2700000">
            <a:off x="12697945" y="8569813"/>
            <a:ext cx="2871701" cy="2891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9" name="Afgeronde rechthoek"/>
          <p:cNvSpPr/>
          <p:nvPr/>
        </p:nvSpPr>
        <p:spPr>
          <a:xfrm rot="7800000">
            <a:off x="9039469" y="8737979"/>
            <a:ext cx="2871702" cy="2891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0" name="Afgeronde rechthoek"/>
          <p:cNvSpPr/>
          <p:nvPr/>
        </p:nvSpPr>
        <p:spPr>
          <a:xfrm rot="10800000">
            <a:off x="12499361" y="2302889"/>
            <a:ext cx="5211088" cy="2205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1" name="Afgeronde rechthoek"/>
          <p:cNvSpPr/>
          <p:nvPr/>
        </p:nvSpPr>
        <p:spPr>
          <a:xfrm rot="5400000">
            <a:off x="11259973" y="4545642"/>
            <a:ext cx="1864054" cy="242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0F19"/>
              </a:gs>
              <a:gs pos="28234">
                <a:srgbClr val="094855"/>
              </a:gs>
              <a:gs pos="36774">
                <a:srgbClr val="118FA9"/>
              </a:gs>
              <a:gs pos="50440">
                <a:srgbClr val="1AD6FD"/>
              </a:gs>
              <a:gs pos="100000">
                <a:srgbClr val="1D62F0"/>
              </a:gs>
            </a:gsLst>
            <a:lin ang="1084682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" name="Groepeer"/>
          <p:cNvGrpSpPr/>
          <p:nvPr/>
        </p:nvGrpSpPr>
        <p:grpSpPr>
          <a:xfrm>
            <a:off x="10658666" y="896267"/>
            <a:ext cx="3066668" cy="3066668"/>
            <a:chOff x="0" y="0"/>
            <a:chExt cx="3066666" cy="3066666"/>
          </a:xfrm>
        </p:grpSpPr>
        <p:sp>
          <p:nvSpPr>
            <p:cNvPr id="43" name="Cirkel"/>
            <p:cNvSpPr/>
            <p:nvPr/>
          </p:nvSpPr>
          <p:spPr>
            <a:xfrm>
              <a:off x="123869" y="157407"/>
              <a:ext cx="2790126" cy="2790126"/>
            </a:xfrm>
            <a:prstGeom prst="ellipse">
              <a:avLst/>
            </a:prstGeom>
            <a:gradFill flip="none" rotWithShape="1">
              <a:gsLst>
                <a:gs pos="0">
                  <a:srgbClr val="1AD6FD"/>
                </a:gs>
                <a:gs pos="100000">
                  <a:srgbClr val="1D62F0"/>
                </a:gs>
              </a:gsLst>
              <a:lin ang="6648747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aseline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4" name="Cirkel"/>
            <p:cNvSpPr/>
            <p:nvPr/>
          </p:nvSpPr>
          <p:spPr>
            <a:xfrm>
              <a:off x="209817" y="243355"/>
              <a:ext cx="2618230" cy="2618230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aseline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45" name="TVcnMTZu2BfolLGhS2tDcaHm76eTzN0t8IVDxU_AXqV4E9HiP1Gu6R9vpNjoRtuNK8hNOhipyeMy5_r0XPykAZDCYAkPWU3cCqgWO104wR7K1HMaga7cQLOQC_T2Vbo7DXgEc3oqNjE.png" descr="TVcnMTZu2BfolLGhS2tDcaHm76eTzN0t8IVDxU_AXqV4E9HiP1Gu6R9vpNjoRtuNK8hNOhipyeMy5_r0XPykAZDCYAkPWU3cCqgWO104wR7K1HMaga7cQLOQC_T2Vbo7DXgEc3oqNj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66667" cy="30666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" name="Groepeer"/>
          <p:cNvGrpSpPr/>
          <p:nvPr/>
        </p:nvGrpSpPr>
        <p:grpSpPr>
          <a:xfrm>
            <a:off x="17584297" y="896267"/>
            <a:ext cx="3066668" cy="3066668"/>
            <a:chOff x="-63062" y="273268"/>
            <a:chExt cx="3066666" cy="3066666"/>
          </a:xfrm>
        </p:grpSpPr>
        <p:sp>
          <p:nvSpPr>
            <p:cNvPr id="47" name="Cirkel"/>
            <p:cNvSpPr/>
            <p:nvPr/>
          </p:nvSpPr>
          <p:spPr>
            <a:xfrm>
              <a:off x="-63063" y="273268"/>
              <a:ext cx="3066668" cy="3066668"/>
            </a:xfrm>
            <a:prstGeom prst="ellipse">
              <a:avLst/>
            </a:prstGeom>
            <a:gradFill flip="none" rotWithShape="1">
              <a:gsLst>
                <a:gs pos="0">
                  <a:srgbClr val="1AD6FD"/>
                </a:gs>
                <a:gs pos="100000">
                  <a:srgbClr val="1D62F0"/>
                </a:gs>
              </a:gsLst>
              <a:lin ang="6648747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aseline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8" name="Cirkel"/>
            <p:cNvSpPr/>
            <p:nvPr/>
          </p:nvSpPr>
          <p:spPr>
            <a:xfrm>
              <a:off x="31404" y="367735"/>
              <a:ext cx="2877735" cy="2877735"/>
            </a:xfrm>
            <a:prstGeom prst="ellipse">
              <a:avLst/>
            </a:prstGeom>
            <a:solidFill>
              <a:srgbClr val="16182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aseline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9" name="UX"/>
            <p:cNvSpPr/>
            <p:nvPr/>
          </p:nvSpPr>
          <p:spPr>
            <a:xfrm>
              <a:off x="584012" y="813673"/>
              <a:ext cx="2150891" cy="1985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aseline="12500" sz="9600"/>
              </a:lvl1pPr>
            </a:lstStyle>
            <a:p>
              <a:pPr/>
              <a:r>
                <a:t>UX</a:t>
              </a:r>
            </a:p>
          </p:txBody>
        </p:sp>
      </p:grpSp>
      <p:grpSp>
        <p:nvGrpSpPr>
          <p:cNvPr id="54" name="Groepeer"/>
          <p:cNvGrpSpPr/>
          <p:nvPr/>
        </p:nvGrpSpPr>
        <p:grpSpPr>
          <a:xfrm>
            <a:off x="10658666" y="5104615"/>
            <a:ext cx="3066668" cy="3066668"/>
            <a:chOff x="0" y="0"/>
            <a:chExt cx="3066666" cy="3066666"/>
          </a:xfrm>
        </p:grpSpPr>
        <p:sp>
          <p:nvSpPr>
            <p:cNvPr id="51" name="Cirkel"/>
            <p:cNvSpPr/>
            <p:nvPr/>
          </p:nvSpPr>
          <p:spPr>
            <a:xfrm>
              <a:off x="0" y="0"/>
              <a:ext cx="3066667" cy="3066667"/>
            </a:xfrm>
            <a:prstGeom prst="ellipse">
              <a:avLst/>
            </a:prstGeom>
            <a:gradFill flip="none" rotWithShape="1">
              <a:gsLst>
                <a:gs pos="0">
                  <a:srgbClr val="1AD6FD"/>
                </a:gs>
                <a:gs pos="100000">
                  <a:srgbClr val="1D62F0"/>
                </a:gs>
              </a:gsLst>
              <a:lin ang="6648747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aseline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2" name="Cirkel"/>
            <p:cNvSpPr/>
            <p:nvPr/>
          </p:nvSpPr>
          <p:spPr>
            <a:xfrm>
              <a:off x="94466" y="94466"/>
              <a:ext cx="2877734" cy="287773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aseline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53" name="mdeO9K4_yOj6HvGrNzip56zJUtRnJbyb0lhoM9E3yMrVZkl7PKGKJwS-UCur5OtTOSS4Y2n9i0nBsuenNbzi0pFTWI_lIrHUVF74HbChdxbrN5pGbFTTPF7dN-upReofdAFq09JT8Zk.png" descr="mdeO9K4_yOj6HvGrNzip56zJUtRnJbyb0lhoM9E3yMrVZkl7PKGKJwS-UCur5OtTOSS4Y2n9i0nBsuenNbzi0pFTWI_lIrHUVF74HbChdxbrN5pGbFTTPF7dN-upReofdAFq09JT8Zk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1041" y="291041"/>
              <a:ext cx="2484585" cy="24845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08038" y="8240110"/>
            <a:ext cx="4434776" cy="6272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928180" y="7954565"/>
            <a:ext cx="3680387" cy="3680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C6PqTesB4370Rx4CBMT4mobTNy8RT5F58xiIly1o0N-h3bIpzwaTJgDqlMOKl2wX4W5-ut6fakZEDwxysQmQZ0OQkyFsBmc4mjYbtUNxNe4yIcAqQYuv7SniaVUnwlP1GrN0IR33Wug.png" descr="C6PqTesB4370Rx4CBMT4mobTNy8RT5F58xiIly1o0N-h3bIpzwaTJgDqlMOKl2wX4W5-ut6fakZEDwxysQmQZ0OQkyFsBmc4mjYbtUNxNe4yIcAqQYuv7SniaVUnwlP1GrN0IR33Wu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71418" y="518291"/>
            <a:ext cx="12613520" cy="8679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54574" y="269546"/>
            <a:ext cx="15197399" cy="1157963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0" dist="111056" dir="5400000">
              <a:srgbClr val="FFFFFF">
                <a:alpha val="20991"/>
              </a:srgbClr>
            </a:outerShdw>
          </a:effectLst>
        </p:spPr>
      </p:pic>
      <p:sp>
        <p:nvSpPr>
          <p:cNvPr id="60" name="Demonstratie"/>
          <p:cNvSpPr/>
          <p:nvPr/>
        </p:nvSpPr>
        <p:spPr>
          <a:xfrm>
            <a:off x="2119057" y="2144218"/>
            <a:ext cx="10586178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aseline="0" sz="13000">
                <a:solidFill>
                  <a:srgbClr val="F0F0F0"/>
                </a:solidFill>
              </a:defRPr>
            </a:lvl1pPr>
          </a:lstStyle>
          <a:p>
            <a:pPr/>
            <a:r>
              <a:t>Demonstratie</a:t>
            </a:r>
          </a:p>
        </p:txBody>
      </p:sp>
      <p:sp>
        <p:nvSpPr>
          <p:cNvPr id="61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" name="easy-shop.xyz"/>
          <p:cNvSpPr/>
          <p:nvPr/>
        </p:nvSpPr>
        <p:spPr>
          <a:xfrm>
            <a:off x="2183116" y="3537632"/>
            <a:ext cx="10184093" cy="264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aseline="33333" sz="36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easy-shop.xyz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hoek"/>
          <p:cNvSpPr/>
          <p:nvPr/>
        </p:nvSpPr>
        <p:spPr>
          <a:xfrm>
            <a:off x="-21329" y="-2095"/>
            <a:ext cx="24426656" cy="13720191"/>
          </a:xfrm>
          <a:prstGeom prst="rect">
            <a:avLst/>
          </a:prstGeom>
          <a:gradFill>
            <a:gsLst>
              <a:gs pos="0">
                <a:srgbClr val="1AD6FD"/>
              </a:gs>
              <a:gs pos="100000">
                <a:srgbClr val="1D62F0"/>
              </a:gs>
            </a:gsLst>
            <a:lin ang="6648747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65" name="pexels-photo.jpg" descr="pexels-photo.jpg"/>
          <p:cNvPicPr>
            <a:picLocks noChangeAspect="1"/>
          </p:cNvPicPr>
          <p:nvPr/>
        </p:nvPicPr>
        <p:blipFill>
          <a:blip r:embed="rId2">
            <a:alphaModFix amt="15290"/>
            <a:extLst/>
          </a:blip>
          <a:srcRect l="0" t="7823" r="0" b="7823"/>
          <a:stretch>
            <a:fillRect/>
          </a:stretch>
        </p:blipFill>
        <p:spPr>
          <a:xfrm>
            <a:off x="-21329" y="-10121"/>
            <a:ext cx="24426658" cy="13736302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chnische uitleg"/>
          <p:cNvSpPr/>
          <p:nvPr/>
        </p:nvSpPr>
        <p:spPr>
          <a:xfrm>
            <a:off x="852058" y="5854699"/>
            <a:ext cx="2265448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"/>
              </a:lnSpc>
              <a:defRPr baseline="0" cap="all" spc="2625" sz="12500">
                <a:solidFill>
                  <a:srgbClr val="F0F0F0"/>
                </a:solidFill>
              </a:defRPr>
            </a:lvl1pPr>
          </a:lstStyle>
          <a:p>
            <a:pPr/>
            <a:r>
              <a:t>Technische uitleg</a:t>
            </a:r>
          </a:p>
        </p:txBody>
      </p:sp>
      <p:sp>
        <p:nvSpPr>
          <p:cNvPr id="67" name="Backend"/>
          <p:cNvSpPr/>
          <p:nvPr/>
        </p:nvSpPr>
        <p:spPr>
          <a:xfrm>
            <a:off x="8380491" y="8640265"/>
            <a:ext cx="7623019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baseline="16666" cap="all" spc="1512" sz="7200">
                <a:solidFill>
                  <a:srgbClr val="0E0F19"/>
                </a:solidFill>
              </a:defRPr>
            </a:lvl1pPr>
          </a:lstStyle>
          <a:p>
            <a:pPr/>
            <a:r>
              <a:t>Backend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" name="Vorm"/>
          <p:cNvSpPr/>
          <p:nvPr/>
        </p:nvSpPr>
        <p:spPr>
          <a:xfrm rot="557547">
            <a:off x="11968771" y="-3808552"/>
            <a:ext cx="5719442" cy="564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fill="norm" stroke="1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25400">
            <a:solidFill>
              <a:srgbClr val="0E0F1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71" name="Vorm"/>
          <p:cNvSpPr/>
          <p:nvPr/>
        </p:nvSpPr>
        <p:spPr>
          <a:xfrm rot="2456118">
            <a:off x="12301612" y="9869360"/>
            <a:ext cx="7146504" cy="7050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fill="norm" stroke="1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25400">
            <a:solidFill>
              <a:srgbClr val="0E0F1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72" name="Vorm"/>
          <p:cNvSpPr/>
          <p:nvPr/>
        </p:nvSpPr>
        <p:spPr>
          <a:xfrm rot="2456118">
            <a:off x="17310331" y="6566459"/>
            <a:ext cx="4900664" cy="4834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fill="norm" stroke="1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25400">
            <a:solidFill>
              <a:srgbClr val="0E0F1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73" name="Vorm"/>
          <p:cNvSpPr/>
          <p:nvPr/>
        </p:nvSpPr>
        <p:spPr>
          <a:xfrm rot="570483">
            <a:off x="4404591" y="-396655"/>
            <a:ext cx="3594381" cy="3545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fill="norm" stroke="1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25400">
            <a:solidFill>
              <a:srgbClr val="0E0F1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74" name="Vorm"/>
          <p:cNvSpPr/>
          <p:nvPr/>
        </p:nvSpPr>
        <p:spPr>
          <a:xfrm>
            <a:off x="7263751" y="1362457"/>
            <a:ext cx="9856497" cy="9236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8" fill="norm" stroke="1" extrusionOk="0">
                <a:moveTo>
                  <a:pt x="7383" y="0"/>
                </a:moveTo>
                <a:cubicBezTo>
                  <a:pt x="7357" y="0"/>
                  <a:pt x="7331" y="4"/>
                  <a:pt x="7305" y="12"/>
                </a:cubicBezTo>
                <a:cubicBezTo>
                  <a:pt x="7250" y="30"/>
                  <a:pt x="7203" y="68"/>
                  <a:pt x="7169" y="118"/>
                </a:cubicBezTo>
                <a:cubicBezTo>
                  <a:pt x="7131" y="173"/>
                  <a:pt x="7094" y="228"/>
                  <a:pt x="7056" y="283"/>
                </a:cubicBezTo>
                <a:cubicBezTo>
                  <a:pt x="6979" y="394"/>
                  <a:pt x="6902" y="504"/>
                  <a:pt x="6826" y="615"/>
                </a:cubicBezTo>
                <a:cubicBezTo>
                  <a:pt x="6693" y="811"/>
                  <a:pt x="6566" y="1010"/>
                  <a:pt x="6442" y="1211"/>
                </a:cubicBezTo>
                <a:cubicBezTo>
                  <a:pt x="6036" y="1195"/>
                  <a:pt x="5626" y="1231"/>
                  <a:pt x="5221" y="1323"/>
                </a:cubicBezTo>
                <a:cubicBezTo>
                  <a:pt x="4815" y="1415"/>
                  <a:pt x="4414" y="1561"/>
                  <a:pt x="4026" y="1766"/>
                </a:cubicBezTo>
                <a:cubicBezTo>
                  <a:pt x="3830" y="1641"/>
                  <a:pt x="3632" y="1519"/>
                  <a:pt x="3433" y="1399"/>
                </a:cubicBezTo>
                <a:cubicBezTo>
                  <a:pt x="3321" y="1331"/>
                  <a:pt x="3209" y="1264"/>
                  <a:pt x="3097" y="1196"/>
                </a:cubicBezTo>
                <a:cubicBezTo>
                  <a:pt x="3041" y="1163"/>
                  <a:pt x="2984" y="1129"/>
                  <a:pt x="2928" y="1095"/>
                </a:cubicBezTo>
                <a:cubicBezTo>
                  <a:pt x="2876" y="1062"/>
                  <a:pt x="2814" y="1050"/>
                  <a:pt x="2754" y="1060"/>
                </a:cubicBezTo>
                <a:cubicBezTo>
                  <a:pt x="2705" y="1068"/>
                  <a:pt x="2659" y="1093"/>
                  <a:pt x="2622" y="1129"/>
                </a:cubicBezTo>
                <a:cubicBezTo>
                  <a:pt x="2552" y="1197"/>
                  <a:pt x="2481" y="1265"/>
                  <a:pt x="2411" y="1333"/>
                </a:cubicBezTo>
                <a:cubicBezTo>
                  <a:pt x="2295" y="1445"/>
                  <a:pt x="2179" y="1558"/>
                  <a:pt x="2062" y="1671"/>
                </a:cubicBezTo>
                <a:cubicBezTo>
                  <a:pt x="1946" y="1783"/>
                  <a:pt x="1830" y="1897"/>
                  <a:pt x="1714" y="2009"/>
                </a:cubicBezTo>
                <a:cubicBezTo>
                  <a:pt x="1643" y="2077"/>
                  <a:pt x="1573" y="2145"/>
                  <a:pt x="1503" y="2213"/>
                </a:cubicBezTo>
                <a:cubicBezTo>
                  <a:pt x="1464" y="2252"/>
                  <a:pt x="1437" y="2302"/>
                  <a:pt x="1425" y="2358"/>
                </a:cubicBezTo>
                <a:cubicBezTo>
                  <a:pt x="1413" y="2418"/>
                  <a:pt x="1418" y="2480"/>
                  <a:pt x="1442" y="2536"/>
                </a:cubicBezTo>
                <a:cubicBezTo>
                  <a:pt x="1468" y="2598"/>
                  <a:pt x="1495" y="2661"/>
                  <a:pt x="1521" y="2724"/>
                </a:cubicBezTo>
                <a:cubicBezTo>
                  <a:pt x="1572" y="2850"/>
                  <a:pt x="1623" y="2976"/>
                  <a:pt x="1676" y="3102"/>
                </a:cubicBezTo>
                <a:cubicBezTo>
                  <a:pt x="1770" y="3324"/>
                  <a:pt x="1869" y="3543"/>
                  <a:pt x="1972" y="3760"/>
                </a:cubicBezTo>
                <a:cubicBezTo>
                  <a:pt x="1758" y="4128"/>
                  <a:pt x="1588" y="4522"/>
                  <a:pt x="1463" y="4931"/>
                </a:cubicBezTo>
                <a:cubicBezTo>
                  <a:pt x="1339" y="5340"/>
                  <a:pt x="1260" y="5765"/>
                  <a:pt x="1229" y="6198"/>
                </a:cubicBezTo>
                <a:cubicBezTo>
                  <a:pt x="1030" y="6314"/>
                  <a:pt x="832" y="6432"/>
                  <a:pt x="635" y="6553"/>
                </a:cubicBezTo>
                <a:cubicBezTo>
                  <a:pt x="524" y="6622"/>
                  <a:pt x="413" y="6691"/>
                  <a:pt x="302" y="6760"/>
                </a:cubicBezTo>
                <a:cubicBezTo>
                  <a:pt x="246" y="6794"/>
                  <a:pt x="190" y="6829"/>
                  <a:pt x="135" y="6863"/>
                </a:cubicBezTo>
                <a:cubicBezTo>
                  <a:pt x="81" y="6894"/>
                  <a:pt x="40" y="6944"/>
                  <a:pt x="18" y="7005"/>
                </a:cubicBezTo>
                <a:cubicBezTo>
                  <a:pt x="0" y="7055"/>
                  <a:pt x="-5" y="7109"/>
                  <a:pt x="5" y="7162"/>
                </a:cubicBezTo>
                <a:cubicBezTo>
                  <a:pt x="24" y="7261"/>
                  <a:pt x="43" y="7361"/>
                  <a:pt x="63" y="7460"/>
                </a:cubicBezTo>
                <a:cubicBezTo>
                  <a:pt x="94" y="7624"/>
                  <a:pt x="126" y="7787"/>
                  <a:pt x="158" y="7952"/>
                </a:cubicBezTo>
                <a:cubicBezTo>
                  <a:pt x="190" y="8116"/>
                  <a:pt x="222" y="8280"/>
                  <a:pt x="254" y="8444"/>
                </a:cubicBezTo>
                <a:cubicBezTo>
                  <a:pt x="273" y="8543"/>
                  <a:pt x="292" y="8642"/>
                  <a:pt x="311" y="8741"/>
                </a:cubicBezTo>
                <a:cubicBezTo>
                  <a:pt x="322" y="8797"/>
                  <a:pt x="349" y="8848"/>
                  <a:pt x="389" y="8887"/>
                </a:cubicBezTo>
                <a:cubicBezTo>
                  <a:pt x="430" y="8929"/>
                  <a:pt x="485" y="8955"/>
                  <a:pt x="542" y="8961"/>
                </a:cubicBezTo>
                <a:cubicBezTo>
                  <a:pt x="606" y="8969"/>
                  <a:pt x="669" y="8977"/>
                  <a:pt x="733" y="8985"/>
                </a:cubicBezTo>
                <a:cubicBezTo>
                  <a:pt x="861" y="9002"/>
                  <a:pt x="988" y="9019"/>
                  <a:pt x="1116" y="9034"/>
                </a:cubicBezTo>
                <a:cubicBezTo>
                  <a:pt x="1340" y="9060"/>
                  <a:pt x="1565" y="9080"/>
                  <a:pt x="1790" y="9096"/>
                </a:cubicBezTo>
                <a:cubicBezTo>
                  <a:pt x="1993" y="9508"/>
                  <a:pt x="2238" y="9881"/>
                  <a:pt x="2517" y="10211"/>
                </a:cubicBezTo>
                <a:cubicBezTo>
                  <a:pt x="2797" y="10541"/>
                  <a:pt x="3111" y="10829"/>
                  <a:pt x="3450" y="11071"/>
                </a:cubicBezTo>
                <a:cubicBezTo>
                  <a:pt x="3446" y="11313"/>
                  <a:pt x="3444" y="11555"/>
                  <a:pt x="3446" y="11797"/>
                </a:cubicBezTo>
                <a:cubicBezTo>
                  <a:pt x="3446" y="11935"/>
                  <a:pt x="3448" y="12073"/>
                  <a:pt x="3449" y="12210"/>
                </a:cubicBezTo>
                <a:cubicBezTo>
                  <a:pt x="3450" y="12279"/>
                  <a:pt x="3450" y="12348"/>
                  <a:pt x="3451" y="12416"/>
                </a:cubicBezTo>
                <a:cubicBezTo>
                  <a:pt x="3450" y="12481"/>
                  <a:pt x="3470" y="12544"/>
                  <a:pt x="3508" y="12595"/>
                </a:cubicBezTo>
                <a:cubicBezTo>
                  <a:pt x="3540" y="12636"/>
                  <a:pt x="3582" y="12667"/>
                  <a:pt x="3630" y="12684"/>
                </a:cubicBezTo>
                <a:cubicBezTo>
                  <a:pt x="3720" y="12715"/>
                  <a:pt x="3810" y="12746"/>
                  <a:pt x="3900" y="12777"/>
                </a:cubicBezTo>
                <a:cubicBezTo>
                  <a:pt x="4050" y="12829"/>
                  <a:pt x="4200" y="12881"/>
                  <a:pt x="4349" y="12932"/>
                </a:cubicBezTo>
                <a:cubicBezTo>
                  <a:pt x="4498" y="12984"/>
                  <a:pt x="4648" y="13036"/>
                  <a:pt x="4798" y="13087"/>
                </a:cubicBezTo>
                <a:cubicBezTo>
                  <a:pt x="4888" y="13118"/>
                  <a:pt x="4978" y="13150"/>
                  <a:pt x="5068" y="13181"/>
                </a:cubicBezTo>
                <a:cubicBezTo>
                  <a:pt x="5119" y="13198"/>
                  <a:pt x="5173" y="13198"/>
                  <a:pt x="5225" y="13181"/>
                </a:cubicBezTo>
                <a:cubicBezTo>
                  <a:pt x="5279" y="13163"/>
                  <a:pt x="5327" y="13126"/>
                  <a:pt x="5360" y="13076"/>
                </a:cubicBezTo>
                <a:cubicBezTo>
                  <a:pt x="5398" y="13021"/>
                  <a:pt x="5437" y="12965"/>
                  <a:pt x="5475" y="12910"/>
                </a:cubicBezTo>
                <a:cubicBezTo>
                  <a:pt x="5551" y="12800"/>
                  <a:pt x="5628" y="12689"/>
                  <a:pt x="5704" y="12578"/>
                </a:cubicBezTo>
                <a:cubicBezTo>
                  <a:pt x="5837" y="12382"/>
                  <a:pt x="5965" y="12183"/>
                  <a:pt x="6090" y="11980"/>
                </a:cubicBezTo>
                <a:cubicBezTo>
                  <a:pt x="6493" y="11995"/>
                  <a:pt x="6901" y="11958"/>
                  <a:pt x="7304" y="11866"/>
                </a:cubicBezTo>
                <a:cubicBezTo>
                  <a:pt x="7708" y="11774"/>
                  <a:pt x="8107" y="11628"/>
                  <a:pt x="8494" y="11424"/>
                </a:cubicBezTo>
                <a:cubicBezTo>
                  <a:pt x="8690" y="11549"/>
                  <a:pt x="8887" y="11672"/>
                  <a:pt x="9086" y="11792"/>
                </a:cubicBezTo>
                <a:cubicBezTo>
                  <a:pt x="9198" y="11859"/>
                  <a:pt x="9310" y="11927"/>
                  <a:pt x="9422" y="11994"/>
                </a:cubicBezTo>
                <a:cubicBezTo>
                  <a:pt x="9478" y="12028"/>
                  <a:pt x="9535" y="12061"/>
                  <a:pt x="9591" y="12094"/>
                </a:cubicBezTo>
                <a:cubicBezTo>
                  <a:pt x="9643" y="12127"/>
                  <a:pt x="9705" y="12140"/>
                  <a:pt x="9765" y="12130"/>
                </a:cubicBezTo>
                <a:cubicBezTo>
                  <a:pt x="9814" y="12121"/>
                  <a:pt x="9861" y="12098"/>
                  <a:pt x="9898" y="12062"/>
                </a:cubicBezTo>
                <a:cubicBezTo>
                  <a:pt x="9968" y="11994"/>
                  <a:pt x="10038" y="11926"/>
                  <a:pt x="10108" y="11858"/>
                </a:cubicBezTo>
                <a:cubicBezTo>
                  <a:pt x="10225" y="11745"/>
                  <a:pt x="10341" y="11632"/>
                  <a:pt x="10457" y="11519"/>
                </a:cubicBezTo>
                <a:cubicBezTo>
                  <a:pt x="10573" y="11406"/>
                  <a:pt x="10689" y="11294"/>
                  <a:pt x="10806" y="11181"/>
                </a:cubicBezTo>
                <a:cubicBezTo>
                  <a:pt x="10876" y="11113"/>
                  <a:pt x="10946" y="11045"/>
                  <a:pt x="11016" y="10977"/>
                </a:cubicBezTo>
                <a:cubicBezTo>
                  <a:pt x="11055" y="10938"/>
                  <a:pt x="11084" y="10888"/>
                  <a:pt x="11095" y="10832"/>
                </a:cubicBezTo>
                <a:cubicBezTo>
                  <a:pt x="11108" y="10772"/>
                  <a:pt x="11101" y="10709"/>
                  <a:pt x="11077" y="10654"/>
                </a:cubicBezTo>
                <a:cubicBezTo>
                  <a:pt x="11051" y="10591"/>
                  <a:pt x="11024" y="10529"/>
                  <a:pt x="10999" y="10466"/>
                </a:cubicBezTo>
                <a:cubicBezTo>
                  <a:pt x="10947" y="10340"/>
                  <a:pt x="10896" y="10214"/>
                  <a:pt x="10843" y="10089"/>
                </a:cubicBezTo>
                <a:cubicBezTo>
                  <a:pt x="10750" y="9867"/>
                  <a:pt x="10651" y="9648"/>
                  <a:pt x="10548" y="9431"/>
                </a:cubicBezTo>
                <a:cubicBezTo>
                  <a:pt x="10761" y="9063"/>
                  <a:pt x="10932" y="8670"/>
                  <a:pt x="11056" y="8261"/>
                </a:cubicBezTo>
                <a:cubicBezTo>
                  <a:pt x="11180" y="7852"/>
                  <a:pt x="11259" y="7427"/>
                  <a:pt x="11290" y="6996"/>
                </a:cubicBezTo>
                <a:lnTo>
                  <a:pt x="11291" y="7001"/>
                </a:lnTo>
                <a:cubicBezTo>
                  <a:pt x="11493" y="6883"/>
                  <a:pt x="11694" y="6764"/>
                  <a:pt x="11894" y="6641"/>
                </a:cubicBezTo>
                <a:cubicBezTo>
                  <a:pt x="12006" y="6573"/>
                  <a:pt x="12117" y="6503"/>
                  <a:pt x="12228" y="6434"/>
                </a:cubicBezTo>
                <a:cubicBezTo>
                  <a:pt x="12284" y="6400"/>
                  <a:pt x="12339" y="6365"/>
                  <a:pt x="12395" y="6330"/>
                </a:cubicBezTo>
                <a:cubicBezTo>
                  <a:pt x="12448" y="6299"/>
                  <a:pt x="12490" y="6249"/>
                  <a:pt x="12512" y="6188"/>
                </a:cubicBezTo>
                <a:cubicBezTo>
                  <a:pt x="12531" y="6138"/>
                  <a:pt x="12535" y="6084"/>
                  <a:pt x="12525" y="6031"/>
                </a:cubicBezTo>
                <a:cubicBezTo>
                  <a:pt x="12505" y="5932"/>
                  <a:pt x="12486" y="5834"/>
                  <a:pt x="12467" y="5734"/>
                </a:cubicBezTo>
                <a:cubicBezTo>
                  <a:pt x="12435" y="5570"/>
                  <a:pt x="12403" y="5406"/>
                  <a:pt x="12371" y="5242"/>
                </a:cubicBezTo>
                <a:cubicBezTo>
                  <a:pt x="12340" y="5077"/>
                  <a:pt x="12308" y="4913"/>
                  <a:pt x="12276" y="4749"/>
                </a:cubicBezTo>
                <a:cubicBezTo>
                  <a:pt x="12257" y="4650"/>
                  <a:pt x="12238" y="4551"/>
                  <a:pt x="12218" y="4452"/>
                </a:cubicBezTo>
                <a:cubicBezTo>
                  <a:pt x="12207" y="4396"/>
                  <a:pt x="12180" y="4345"/>
                  <a:pt x="12141" y="4306"/>
                </a:cubicBezTo>
                <a:cubicBezTo>
                  <a:pt x="12099" y="4264"/>
                  <a:pt x="12046" y="4239"/>
                  <a:pt x="11989" y="4233"/>
                </a:cubicBezTo>
                <a:cubicBezTo>
                  <a:pt x="11925" y="4225"/>
                  <a:pt x="11861" y="4217"/>
                  <a:pt x="11797" y="4209"/>
                </a:cubicBezTo>
                <a:cubicBezTo>
                  <a:pt x="11669" y="4192"/>
                  <a:pt x="11541" y="4175"/>
                  <a:pt x="11413" y="4160"/>
                </a:cubicBezTo>
                <a:cubicBezTo>
                  <a:pt x="11187" y="4133"/>
                  <a:pt x="10959" y="4112"/>
                  <a:pt x="10731" y="4096"/>
                </a:cubicBezTo>
                <a:cubicBezTo>
                  <a:pt x="10529" y="3686"/>
                  <a:pt x="10285" y="3314"/>
                  <a:pt x="10007" y="2984"/>
                </a:cubicBezTo>
                <a:cubicBezTo>
                  <a:pt x="9729" y="2655"/>
                  <a:pt x="9417" y="2367"/>
                  <a:pt x="9080" y="2125"/>
                </a:cubicBezTo>
                <a:cubicBezTo>
                  <a:pt x="9084" y="1882"/>
                  <a:pt x="9085" y="1639"/>
                  <a:pt x="9084" y="1396"/>
                </a:cubicBezTo>
                <a:cubicBezTo>
                  <a:pt x="9083" y="1258"/>
                  <a:pt x="9082" y="1121"/>
                  <a:pt x="9081" y="984"/>
                </a:cubicBezTo>
                <a:cubicBezTo>
                  <a:pt x="9080" y="915"/>
                  <a:pt x="9080" y="847"/>
                  <a:pt x="9080" y="778"/>
                </a:cubicBezTo>
                <a:cubicBezTo>
                  <a:pt x="9080" y="713"/>
                  <a:pt x="9060" y="649"/>
                  <a:pt x="9021" y="599"/>
                </a:cubicBezTo>
                <a:cubicBezTo>
                  <a:pt x="8990" y="557"/>
                  <a:pt x="8947" y="526"/>
                  <a:pt x="8900" y="510"/>
                </a:cubicBezTo>
                <a:cubicBezTo>
                  <a:pt x="8810" y="478"/>
                  <a:pt x="8720" y="448"/>
                  <a:pt x="8629" y="417"/>
                </a:cubicBezTo>
                <a:cubicBezTo>
                  <a:pt x="8480" y="365"/>
                  <a:pt x="8330" y="313"/>
                  <a:pt x="8181" y="262"/>
                </a:cubicBezTo>
                <a:cubicBezTo>
                  <a:pt x="8031" y="210"/>
                  <a:pt x="7882" y="158"/>
                  <a:pt x="7733" y="107"/>
                </a:cubicBezTo>
                <a:cubicBezTo>
                  <a:pt x="7643" y="76"/>
                  <a:pt x="7552" y="44"/>
                  <a:pt x="7462" y="13"/>
                </a:cubicBezTo>
                <a:cubicBezTo>
                  <a:pt x="7436" y="4"/>
                  <a:pt x="7410" y="0"/>
                  <a:pt x="7383" y="0"/>
                </a:cubicBezTo>
                <a:close/>
                <a:moveTo>
                  <a:pt x="17715" y="540"/>
                </a:moveTo>
                <a:cubicBezTo>
                  <a:pt x="17643" y="541"/>
                  <a:pt x="17570" y="541"/>
                  <a:pt x="17498" y="541"/>
                </a:cubicBezTo>
                <a:cubicBezTo>
                  <a:pt x="17378" y="542"/>
                  <a:pt x="17259" y="541"/>
                  <a:pt x="17140" y="542"/>
                </a:cubicBezTo>
                <a:cubicBezTo>
                  <a:pt x="17020" y="543"/>
                  <a:pt x="16900" y="544"/>
                  <a:pt x="16781" y="545"/>
                </a:cubicBezTo>
                <a:cubicBezTo>
                  <a:pt x="16708" y="545"/>
                  <a:pt x="16635" y="545"/>
                  <a:pt x="16563" y="546"/>
                </a:cubicBezTo>
                <a:cubicBezTo>
                  <a:pt x="16522" y="546"/>
                  <a:pt x="16483" y="560"/>
                  <a:pt x="16450" y="586"/>
                </a:cubicBezTo>
                <a:cubicBezTo>
                  <a:pt x="16415" y="613"/>
                  <a:pt x="16388" y="651"/>
                  <a:pt x="16375" y="695"/>
                </a:cubicBezTo>
                <a:cubicBezTo>
                  <a:pt x="16360" y="745"/>
                  <a:pt x="16345" y="795"/>
                  <a:pt x="16329" y="845"/>
                </a:cubicBezTo>
                <a:cubicBezTo>
                  <a:pt x="16299" y="944"/>
                  <a:pt x="16267" y="1044"/>
                  <a:pt x="16237" y="1143"/>
                </a:cubicBezTo>
                <a:cubicBezTo>
                  <a:pt x="16184" y="1320"/>
                  <a:pt x="16136" y="1498"/>
                  <a:pt x="16091" y="1677"/>
                </a:cubicBezTo>
                <a:cubicBezTo>
                  <a:pt x="15794" y="1770"/>
                  <a:pt x="15510" y="1900"/>
                  <a:pt x="15243" y="2063"/>
                </a:cubicBezTo>
                <a:cubicBezTo>
                  <a:pt x="14977" y="2227"/>
                  <a:pt x="14730" y="2425"/>
                  <a:pt x="14506" y="2653"/>
                </a:cubicBezTo>
                <a:cubicBezTo>
                  <a:pt x="14338" y="2611"/>
                  <a:pt x="14169" y="2570"/>
                  <a:pt x="14000" y="2532"/>
                </a:cubicBezTo>
                <a:cubicBezTo>
                  <a:pt x="13904" y="2510"/>
                  <a:pt x="13808" y="2489"/>
                  <a:pt x="13712" y="2468"/>
                </a:cubicBezTo>
                <a:cubicBezTo>
                  <a:pt x="13664" y="2457"/>
                  <a:pt x="13616" y="2446"/>
                  <a:pt x="13568" y="2435"/>
                </a:cubicBezTo>
                <a:cubicBezTo>
                  <a:pt x="13523" y="2424"/>
                  <a:pt x="13476" y="2430"/>
                  <a:pt x="13435" y="2452"/>
                </a:cubicBezTo>
                <a:cubicBezTo>
                  <a:pt x="13401" y="2470"/>
                  <a:pt x="13372" y="2498"/>
                  <a:pt x="13352" y="2534"/>
                </a:cubicBezTo>
                <a:cubicBezTo>
                  <a:pt x="13316" y="2600"/>
                  <a:pt x="13279" y="2668"/>
                  <a:pt x="13243" y="2734"/>
                </a:cubicBezTo>
                <a:cubicBezTo>
                  <a:pt x="13182" y="2844"/>
                  <a:pt x="13122" y="2954"/>
                  <a:pt x="13062" y="3064"/>
                </a:cubicBezTo>
                <a:cubicBezTo>
                  <a:pt x="13001" y="3175"/>
                  <a:pt x="12941" y="3285"/>
                  <a:pt x="12881" y="3396"/>
                </a:cubicBezTo>
                <a:cubicBezTo>
                  <a:pt x="12845" y="3462"/>
                  <a:pt x="12808" y="3529"/>
                  <a:pt x="12771" y="3595"/>
                </a:cubicBezTo>
                <a:cubicBezTo>
                  <a:pt x="12751" y="3633"/>
                  <a:pt x="12742" y="3676"/>
                  <a:pt x="12745" y="3720"/>
                </a:cubicBezTo>
                <a:cubicBezTo>
                  <a:pt x="12749" y="3766"/>
                  <a:pt x="12767" y="3811"/>
                  <a:pt x="12797" y="3845"/>
                </a:cubicBezTo>
                <a:cubicBezTo>
                  <a:pt x="12829" y="3884"/>
                  <a:pt x="12862" y="3923"/>
                  <a:pt x="12894" y="3963"/>
                </a:cubicBezTo>
                <a:cubicBezTo>
                  <a:pt x="12959" y="4042"/>
                  <a:pt x="13023" y="4120"/>
                  <a:pt x="13088" y="4199"/>
                </a:cubicBezTo>
                <a:cubicBezTo>
                  <a:pt x="13202" y="4335"/>
                  <a:pt x="13320" y="4469"/>
                  <a:pt x="13440" y="4600"/>
                </a:cubicBezTo>
                <a:cubicBezTo>
                  <a:pt x="13358" y="4944"/>
                  <a:pt x="13319" y="5288"/>
                  <a:pt x="13320" y="5627"/>
                </a:cubicBezTo>
                <a:cubicBezTo>
                  <a:pt x="13320" y="5966"/>
                  <a:pt x="13361" y="6300"/>
                  <a:pt x="13437" y="6622"/>
                </a:cubicBezTo>
                <a:cubicBezTo>
                  <a:pt x="13319" y="6757"/>
                  <a:pt x="13203" y="6893"/>
                  <a:pt x="13088" y="7031"/>
                </a:cubicBezTo>
                <a:cubicBezTo>
                  <a:pt x="13023" y="7109"/>
                  <a:pt x="12957" y="7189"/>
                  <a:pt x="12892" y="7268"/>
                </a:cubicBezTo>
                <a:cubicBezTo>
                  <a:pt x="12860" y="7307"/>
                  <a:pt x="12827" y="7345"/>
                  <a:pt x="12795" y="7385"/>
                </a:cubicBezTo>
                <a:cubicBezTo>
                  <a:pt x="12763" y="7421"/>
                  <a:pt x="12745" y="7468"/>
                  <a:pt x="12743" y="7517"/>
                </a:cubicBezTo>
                <a:cubicBezTo>
                  <a:pt x="12741" y="7558"/>
                  <a:pt x="12750" y="7598"/>
                  <a:pt x="12769" y="7633"/>
                </a:cubicBezTo>
                <a:cubicBezTo>
                  <a:pt x="12805" y="7700"/>
                  <a:pt x="12841" y="7767"/>
                  <a:pt x="12878" y="7834"/>
                </a:cubicBezTo>
                <a:cubicBezTo>
                  <a:pt x="12938" y="7944"/>
                  <a:pt x="12998" y="8055"/>
                  <a:pt x="13057" y="8166"/>
                </a:cubicBezTo>
                <a:cubicBezTo>
                  <a:pt x="13117" y="8276"/>
                  <a:pt x="13177" y="8387"/>
                  <a:pt x="13237" y="8497"/>
                </a:cubicBezTo>
                <a:cubicBezTo>
                  <a:pt x="13274" y="8564"/>
                  <a:pt x="13310" y="8631"/>
                  <a:pt x="13346" y="8698"/>
                </a:cubicBezTo>
                <a:cubicBezTo>
                  <a:pt x="13367" y="8735"/>
                  <a:pt x="13398" y="8765"/>
                  <a:pt x="13435" y="8783"/>
                </a:cubicBezTo>
                <a:cubicBezTo>
                  <a:pt x="13475" y="8803"/>
                  <a:pt x="13519" y="8807"/>
                  <a:pt x="13562" y="8797"/>
                </a:cubicBezTo>
                <a:cubicBezTo>
                  <a:pt x="13610" y="8786"/>
                  <a:pt x="13658" y="8776"/>
                  <a:pt x="13706" y="8765"/>
                </a:cubicBezTo>
                <a:cubicBezTo>
                  <a:pt x="13802" y="8744"/>
                  <a:pt x="13898" y="8723"/>
                  <a:pt x="13994" y="8701"/>
                </a:cubicBezTo>
                <a:cubicBezTo>
                  <a:pt x="14163" y="8663"/>
                  <a:pt x="14331" y="8620"/>
                  <a:pt x="14498" y="8573"/>
                </a:cubicBezTo>
                <a:cubicBezTo>
                  <a:pt x="14720" y="8801"/>
                  <a:pt x="14968" y="9002"/>
                  <a:pt x="15241" y="9170"/>
                </a:cubicBezTo>
                <a:cubicBezTo>
                  <a:pt x="15513" y="9337"/>
                  <a:pt x="15809" y="9471"/>
                  <a:pt x="16125" y="9566"/>
                </a:cubicBezTo>
                <a:cubicBezTo>
                  <a:pt x="16176" y="9744"/>
                  <a:pt x="16230" y="9920"/>
                  <a:pt x="16285" y="10096"/>
                </a:cubicBezTo>
                <a:cubicBezTo>
                  <a:pt x="16316" y="10196"/>
                  <a:pt x="16347" y="10295"/>
                  <a:pt x="16379" y="10394"/>
                </a:cubicBezTo>
                <a:cubicBezTo>
                  <a:pt x="16395" y="10444"/>
                  <a:pt x="16411" y="10493"/>
                  <a:pt x="16427" y="10543"/>
                </a:cubicBezTo>
                <a:cubicBezTo>
                  <a:pt x="16441" y="10590"/>
                  <a:pt x="16469" y="10630"/>
                  <a:pt x="16508" y="10657"/>
                </a:cubicBezTo>
                <a:cubicBezTo>
                  <a:pt x="16540" y="10679"/>
                  <a:pt x="16578" y="10691"/>
                  <a:pt x="16616" y="10691"/>
                </a:cubicBezTo>
                <a:cubicBezTo>
                  <a:pt x="16688" y="10691"/>
                  <a:pt x="16760" y="10691"/>
                  <a:pt x="16833" y="10690"/>
                </a:cubicBezTo>
                <a:cubicBezTo>
                  <a:pt x="16952" y="10690"/>
                  <a:pt x="17072" y="10688"/>
                  <a:pt x="17192" y="10687"/>
                </a:cubicBezTo>
                <a:cubicBezTo>
                  <a:pt x="17311" y="10687"/>
                  <a:pt x="17431" y="10686"/>
                  <a:pt x="17551" y="10686"/>
                </a:cubicBezTo>
                <a:cubicBezTo>
                  <a:pt x="17623" y="10685"/>
                  <a:pt x="17695" y="10685"/>
                  <a:pt x="17767" y="10685"/>
                </a:cubicBezTo>
                <a:cubicBezTo>
                  <a:pt x="17808" y="10684"/>
                  <a:pt x="17848" y="10671"/>
                  <a:pt x="17881" y="10646"/>
                </a:cubicBezTo>
                <a:cubicBezTo>
                  <a:pt x="17917" y="10619"/>
                  <a:pt x="17943" y="10580"/>
                  <a:pt x="17956" y="10535"/>
                </a:cubicBezTo>
                <a:cubicBezTo>
                  <a:pt x="17971" y="10485"/>
                  <a:pt x="17987" y="10435"/>
                  <a:pt x="18002" y="10386"/>
                </a:cubicBezTo>
                <a:cubicBezTo>
                  <a:pt x="18033" y="10286"/>
                  <a:pt x="18064" y="10188"/>
                  <a:pt x="18093" y="10088"/>
                </a:cubicBezTo>
                <a:cubicBezTo>
                  <a:pt x="18146" y="9912"/>
                  <a:pt x="18196" y="9733"/>
                  <a:pt x="18241" y="9554"/>
                </a:cubicBezTo>
                <a:cubicBezTo>
                  <a:pt x="18538" y="9462"/>
                  <a:pt x="18822" y="9332"/>
                  <a:pt x="19087" y="9168"/>
                </a:cubicBezTo>
                <a:cubicBezTo>
                  <a:pt x="19353" y="9004"/>
                  <a:pt x="19600" y="8807"/>
                  <a:pt x="19824" y="8579"/>
                </a:cubicBezTo>
                <a:lnTo>
                  <a:pt x="19822" y="8583"/>
                </a:lnTo>
                <a:cubicBezTo>
                  <a:pt x="19993" y="8626"/>
                  <a:pt x="20163" y="8667"/>
                  <a:pt x="20335" y="8706"/>
                </a:cubicBezTo>
                <a:cubicBezTo>
                  <a:pt x="20431" y="8728"/>
                  <a:pt x="20528" y="8750"/>
                  <a:pt x="20624" y="8771"/>
                </a:cubicBezTo>
                <a:cubicBezTo>
                  <a:pt x="20672" y="8782"/>
                  <a:pt x="20719" y="8792"/>
                  <a:pt x="20767" y="8803"/>
                </a:cubicBezTo>
                <a:cubicBezTo>
                  <a:pt x="20812" y="8814"/>
                  <a:pt x="20860" y="8808"/>
                  <a:pt x="20902" y="8786"/>
                </a:cubicBezTo>
                <a:cubicBezTo>
                  <a:pt x="20936" y="8768"/>
                  <a:pt x="20964" y="8739"/>
                  <a:pt x="20984" y="8704"/>
                </a:cubicBezTo>
                <a:cubicBezTo>
                  <a:pt x="21020" y="8638"/>
                  <a:pt x="21057" y="8571"/>
                  <a:pt x="21093" y="8505"/>
                </a:cubicBezTo>
                <a:cubicBezTo>
                  <a:pt x="21153" y="8394"/>
                  <a:pt x="21214" y="8284"/>
                  <a:pt x="21274" y="8173"/>
                </a:cubicBezTo>
                <a:cubicBezTo>
                  <a:pt x="21334" y="8063"/>
                  <a:pt x="21394" y="7952"/>
                  <a:pt x="21455" y="7842"/>
                </a:cubicBezTo>
                <a:cubicBezTo>
                  <a:pt x="21491" y="7775"/>
                  <a:pt x="21528" y="7709"/>
                  <a:pt x="21564" y="7642"/>
                </a:cubicBezTo>
                <a:cubicBezTo>
                  <a:pt x="21585" y="7605"/>
                  <a:pt x="21594" y="7561"/>
                  <a:pt x="21590" y="7518"/>
                </a:cubicBezTo>
                <a:cubicBezTo>
                  <a:pt x="21587" y="7472"/>
                  <a:pt x="21569" y="7428"/>
                  <a:pt x="21539" y="7394"/>
                </a:cubicBezTo>
                <a:cubicBezTo>
                  <a:pt x="21507" y="7354"/>
                  <a:pt x="21474" y="7315"/>
                  <a:pt x="21442" y="7276"/>
                </a:cubicBezTo>
                <a:cubicBezTo>
                  <a:pt x="21377" y="7197"/>
                  <a:pt x="21313" y="7117"/>
                  <a:pt x="21248" y="7039"/>
                </a:cubicBezTo>
                <a:cubicBezTo>
                  <a:pt x="21132" y="6901"/>
                  <a:pt x="21013" y="6765"/>
                  <a:pt x="20891" y="6632"/>
                </a:cubicBezTo>
                <a:cubicBezTo>
                  <a:pt x="20973" y="6290"/>
                  <a:pt x="21013" y="5946"/>
                  <a:pt x="21013" y="5608"/>
                </a:cubicBezTo>
                <a:cubicBezTo>
                  <a:pt x="21012" y="5270"/>
                  <a:pt x="20973" y="4938"/>
                  <a:pt x="20897" y="4617"/>
                </a:cubicBezTo>
                <a:cubicBezTo>
                  <a:pt x="21016" y="4482"/>
                  <a:pt x="21132" y="4345"/>
                  <a:pt x="21248" y="4207"/>
                </a:cubicBezTo>
                <a:cubicBezTo>
                  <a:pt x="21313" y="4129"/>
                  <a:pt x="21378" y="4050"/>
                  <a:pt x="21443" y="3971"/>
                </a:cubicBezTo>
                <a:cubicBezTo>
                  <a:pt x="21475" y="3932"/>
                  <a:pt x="21508" y="3893"/>
                  <a:pt x="21541" y="3854"/>
                </a:cubicBezTo>
                <a:cubicBezTo>
                  <a:pt x="21572" y="3818"/>
                  <a:pt x="21591" y="3770"/>
                  <a:pt x="21593" y="3721"/>
                </a:cubicBezTo>
                <a:cubicBezTo>
                  <a:pt x="21595" y="3680"/>
                  <a:pt x="21586" y="3640"/>
                  <a:pt x="21567" y="3605"/>
                </a:cubicBezTo>
                <a:cubicBezTo>
                  <a:pt x="21531" y="3538"/>
                  <a:pt x="21494" y="3472"/>
                  <a:pt x="21458" y="3405"/>
                </a:cubicBezTo>
                <a:cubicBezTo>
                  <a:pt x="21398" y="3295"/>
                  <a:pt x="21338" y="3183"/>
                  <a:pt x="21278" y="3073"/>
                </a:cubicBezTo>
                <a:cubicBezTo>
                  <a:pt x="21218" y="2962"/>
                  <a:pt x="21158" y="2852"/>
                  <a:pt x="21098" y="2742"/>
                </a:cubicBezTo>
                <a:cubicBezTo>
                  <a:pt x="21062" y="2675"/>
                  <a:pt x="21026" y="2608"/>
                  <a:pt x="20990" y="2541"/>
                </a:cubicBezTo>
                <a:cubicBezTo>
                  <a:pt x="20979" y="2522"/>
                  <a:pt x="20966" y="2505"/>
                  <a:pt x="20951" y="2491"/>
                </a:cubicBezTo>
                <a:cubicBezTo>
                  <a:pt x="20936" y="2477"/>
                  <a:pt x="20919" y="2464"/>
                  <a:pt x="20901" y="2455"/>
                </a:cubicBezTo>
                <a:cubicBezTo>
                  <a:pt x="20861" y="2435"/>
                  <a:pt x="20817" y="2431"/>
                  <a:pt x="20774" y="2441"/>
                </a:cubicBezTo>
                <a:cubicBezTo>
                  <a:pt x="20726" y="2452"/>
                  <a:pt x="20679" y="2463"/>
                  <a:pt x="20631" y="2473"/>
                </a:cubicBezTo>
                <a:cubicBezTo>
                  <a:pt x="20534" y="2494"/>
                  <a:pt x="20438" y="2515"/>
                  <a:pt x="20342" y="2536"/>
                </a:cubicBezTo>
                <a:cubicBezTo>
                  <a:pt x="20174" y="2575"/>
                  <a:pt x="20006" y="2618"/>
                  <a:pt x="19839" y="2664"/>
                </a:cubicBezTo>
                <a:cubicBezTo>
                  <a:pt x="19617" y="2435"/>
                  <a:pt x="19368" y="2233"/>
                  <a:pt x="19094" y="2064"/>
                </a:cubicBezTo>
                <a:cubicBezTo>
                  <a:pt x="18821" y="1895"/>
                  <a:pt x="18523" y="1760"/>
                  <a:pt x="18206" y="1665"/>
                </a:cubicBezTo>
                <a:cubicBezTo>
                  <a:pt x="18154" y="1488"/>
                  <a:pt x="18101" y="1310"/>
                  <a:pt x="18046" y="1134"/>
                </a:cubicBezTo>
                <a:cubicBezTo>
                  <a:pt x="18014" y="1035"/>
                  <a:pt x="17983" y="936"/>
                  <a:pt x="17952" y="837"/>
                </a:cubicBezTo>
                <a:cubicBezTo>
                  <a:pt x="17936" y="788"/>
                  <a:pt x="17920" y="737"/>
                  <a:pt x="17905" y="688"/>
                </a:cubicBezTo>
                <a:cubicBezTo>
                  <a:pt x="17891" y="641"/>
                  <a:pt x="17862" y="599"/>
                  <a:pt x="17823" y="573"/>
                </a:cubicBezTo>
                <a:cubicBezTo>
                  <a:pt x="17791" y="551"/>
                  <a:pt x="17753" y="540"/>
                  <a:pt x="17715" y="540"/>
                </a:cubicBezTo>
                <a:close/>
                <a:moveTo>
                  <a:pt x="17064" y="3000"/>
                </a:moveTo>
                <a:cubicBezTo>
                  <a:pt x="17305" y="2989"/>
                  <a:pt x="17552" y="3016"/>
                  <a:pt x="17797" y="3086"/>
                </a:cubicBezTo>
                <a:cubicBezTo>
                  <a:pt x="18206" y="3202"/>
                  <a:pt x="18563" y="3423"/>
                  <a:pt x="18850" y="3713"/>
                </a:cubicBezTo>
                <a:cubicBezTo>
                  <a:pt x="19482" y="4351"/>
                  <a:pt x="19775" y="5329"/>
                  <a:pt x="19535" y="6289"/>
                </a:cubicBezTo>
                <a:cubicBezTo>
                  <a:pt x="19186" y="7686"/>
                  <a:pt x="17843" y="8516"/>
                  <a:pt x="16534" y="8144"/>
                </a:cubicBezTo>
                <a:cubicBezTo>
                  <a:pt x="15226" y="7771"/>
                  <a:pt x="14448" y="6339"/>
                  <a:pt x="14796" y="4942"/>
                </a:cubicBezTo>
                <a:cubicBezTo>
                  <a:pt x="15080" y="3807"/>
                  <a:pt x="16020" y="3046"/>
                  <a:pt x="17064" y="3000"/>
                </a:cubicBezTo>
                <a:close/>
                <a:moveTo>
                  <a:pt x="6338" y="3161"/>
                </a:moveTo>
                <a:cubicBezTo>
                  <a:pt x="7479" y="3192"/>
                  <a:pt x="8570" y="3871"/>
                  <a:pt x="9126" y="5033"/>
                </a:cubicBezTo>
                <a:cubicBezTo>
                  <a:pt x="9934" y="6722"/>
                  <a:pt x="9306" y="8791"/>
                  <a:pt x="7723" y="9654"/>
                </a:cubicBezTo>
                <a:cubicBezTo>
                  <a:pt x="6141" y="10516"/>
                  <a:pt x="4203" y="9847"/>
                  <a:pt x="3394" y="8158"/>
                </a:cubicBezTo>
                <a:cubicBezTo>
                  <a:pt x="2586" y="6468"/>
                  <a:pt x="3213" y="4399"/>
                  <a:pt x="4796" y="3536"/>
                </a:cubicBezTo>
                <a:cubicBezTo>
                  <a:pt x="5290" y="3266"/>
                  <a:pt x="5820" y="3147"/>
                  <a:pt x="6338" y="3161"/>
                </a:cubicBezTo>
                <a:close/>
                <a:moveTo>
                  <a:pt x="13569" y="10023"/>
                </a:moveTo>
                <a:cubicBezTo>
                  <a:pt x="13547" y="10021"/>
                  <a:pt x="13527" y="10022"/>
                  <a:pt x="13505" y="10027"/>
                </a:cubicBezTo>
                <a:cubicBezTo>
                  <a:pt x="13425" y="10043"/>
                  <a:pt x="13344" y="10059"/>
                  <a:pt x="13264" y="10076"/>
                </a:cubicBezTo>
                <a:cubicBezTo>
                  <a:pt x="13130" y="10103"/>
                  <a:pt x="12998" y="10129"/>
                  <a:pt x="12864" y="10157"/>
                </a:cubicBezTo>
                <a:cubicBezTo>
                  <a:pt x="12731" y="10184"/>
                  <a:pt x="12598" y="10211"/>
                  <a:pt x="12465" y="10238"/>
                </a:cubicBezTo>
                <a:cubicBezTo>
                  <a:pt x="12384" y="10255"/>
                  <a:pt x="12304" y="10271"/>
                  <a:pt x="12224" y="10287"/>
                </a:cubicBezTo>
                <a:cubicBezTo>
                  <a:pt x="12178" y="10297"/>
                  <a:pt x="12137" y="10322"/>
                  <a:pt x="12105" y="10357"/>
                </a:cubicBezTo>
                <a:cubicBezTo>
                  <a:pt x="12071" y="10395"/>
                  <a:pt x="12049" y="10443"/>
                  <a:pt x="12044" y="10495"/>
                </a:cubicBezTo>
                <a:cubicBezTo>
                  <a:pt x="12036" y="10554"/>
                  <a:pt x="12029" y="10613"/>
                  <a:pt x="12021" y="10672"/>
                </a:cubicBezTo>
                <a:cubicBezTo>
                  <a:pt x="12006" y="10789"/>
                  <a:pt x="11991" y="10907"/>
                  <a:pt x="11977" y="11024"/>
                </a:cubicBezTo>
                <a:cubicBezTo>
                  <a:pt x="11952" y="11233"/>
                  <a:pt x="11932" y="11441"/>
                  <a:pt x="11917" y="11651"/>
                </a:cubicBezTo>
                <a:cubicBezTo>
                  <a:pt x="11604" y="11820"/>
                  <a:pt x="11313" y="12027"/>
                  <a:pt x="11048" y="12269"/>
                </a:cubicBezTo>
                <a:cubicBezTo>
                  <a:pt x="10784" y="12510"/>
                  <a:pt x="10547" y="12786"/>
                  <a:pt x="10342" y="13089"/>
                </a:cubicBezTo>
                <a:cubicBezTo>
                  <a:pt x="10147" y="13079"/>
                  <a:pt x="9951" y="13071"/>
                  <a:pt x="9755" y="13065"/>
                </a:cubicBezTo>
                <a:cubicBezTo>
                  <a:pt x="9644" y="13062"/>
                  <a:pt x="9533" y="13060"/>
                  <a:pt x="9422" y="13058"/>
                </a:cubicBezTo>
                <a:cubicBezTo>
                  <a:pt x="9367" y="13056"/>
                  <a:pt x="9312" y="13054"/>
                  <a:pt x="9256" y="13053"/>
                </a:cubicBezTo>
                <a:cubicBezTo>
                  <a:pt x="9204" y="13050"/>
                  <a:pt x="9152" y="13067"/>
                  <a:pt x="9110" y="13101"/>
                </a:cubicBezTo>
                <a:cubicBezTo>
                  <a:pt x="9076" y="13129"/>
                  <a:pt x="9049" y="13167"/>
                  <a:pt x="9034" y="13211"/>
                </a:cubicBezTo>
                <a:cubicBezTo>
                  <a:pt x="9007" y="13293"/>
                  <a:pt x="8979" y="13375"/>
                  <a:pt x="8951" y="13458"/>
                </a:cubicBezTo>
                <a:cubicBezTo>
                  <a:pt x="8905" y="13594"/>
                  <a:pt x="8860" y="13729"/>
                  <a:pt x="8815" y="13865"/>
                </a:cubicBezTo>
                <a:cubicBezTo>
                  <a:pt x="8769" y="14001"/>
                  <a:pt x="8723" y="14138"/>
                  <a:pt x="8677" y="14274"/>
                </a:cubicBezTo>
                <a:cubicBezTo>
                  <a:pt x="8649" y="14356"/>
                  <a:pt x="8621" y="14438"/>
                  <a:pt x="8594" y="14520"/>
                </a:cubicBezTo>
                <a:cubicBezTo>
                  <a:pt x="8578" y="14567"/>
                  <a:pt x="8577" y="14617"/>
                  <a:pt x="8589" y="14665"/>
                </a:cubicBezTo>
                <a:cubicBezTo>
                  <a:pt x="8603" y="14716"/>
                  <a:pt x="8632" y="14761"/>
                  <a:pt x="8671" y="14793"/>
                </a:cubicBezTo>
                <a:cubicBezTo>
                  <a:pt x="8715" y="14830"/>
                  <a:pt x="8758" y="14866"/>
                  <a:pt x="8801" y="14903"/>
                </a:cubicBezTo>
                <a:cubicBezTo>
                  <a:pt x="8889" y="14976"/>
                  <a:pt x="8975" y="15050"/>
                  <a:pt x="9063" y="15122"/>
                </a:cubicBezTo>
                <a:cubicBezTo>
                  <a:pt x="9217" y="15250"/>
                  <a:pt x="9374" y="15372"/>
                  <a:pt x="9533" y="15492"/>
                </a:cubicBezTo>
                <a:cubicBezTo>
                  <a:pt x="9508" y="15893"/>
                  <a:pt x="9531" y="16285"/>
                  <a:pt x="9598" y="16662"/>
                </a:cubicBezTo>
                <a:cubicBezTo>
                  <a:pt x="9665" y="17040"/>
                  <a:pt x="9775" y="17402"/>
                  <a:pt x="9922" y="17743"/>
                </a:cubicBezTo>
                <a:cubicBezTo>
                  <a:pt x="9817" y="17920"/>
                  <a:pt x="9714" y="18097"/>
                  <a:pt x="9613" y="18276"/>
                </a:cubicBezTo>
                <a:cubicBezTo>
                  <a:pt x="9555" y="18377"/>
                  <a:pt x="9498" y="18480"/>
                  <a:pt x="9441" y="18581"/>
                </a:cubicBezTo>
                <a:cubicBezTo>
                  <a:pt x="9412" y="18632"/>
                  <a:pt x="9384" y="18683"/>
                  <a:pt x="9355" y="18733"/>
                </a:cubicBezTo>
                <a:cubicBezTo>
                  <a:pt x="9327" y="18781"/>
                  <a:pt x="9315" y="18837"/>
                  <a:pt x="9322" y="18892"/>
                </a:cubicBezTo>
                <a:cubicBezTo>
                  <a:pt x="9328" y="18938"/>
                  <a:pt x="9346" y="18981"/>
                  <a:pt x="9374" y="19017"/>
                </a:cubicBezTo>
                <a:cubicBezTo>
                  <a:pt x="9428" y="19083"/>
                  <a:pt x="9480" y="19149"/>
                  <a:pt x="9534" y="19215"/>
                </a:cubicBezTo>
                <a:cubicBezTo>
                  <a:pt x="9622" y="19325"/>
                  <a:pt x="9711" y="19436"/>
                  <a:pt x="9799" y="19546"/>
                </a:cubicBezTo>
                <a:cubicBezTo>
                  <a:pt x="9887" y="19655"/>
                  <a:pt x="9976" y="19765"/>
                  <a:pt x="10064" y="19875"/>
                </a:cubicBezTo>
                <a:cubicBezTo>
                  <a:pt x="10117" y="19941"/>
                  <a:pt x="10170" y="20007"/>
                  <a:pt x="10223" y="20074"/>
                </a:cubicBezTo>
                <a:cubicBezTo>
                  <a:pt x="10253" y="20111"/>
                  <a:pt x="10294" y="20137"/>
                  <a:pt x="10339" y="20149"/>
                </a:cubicBezTo>
                <a:cubicBezTo>
                  <a:pt x="10387" y="20162"/>
                  <a:pt x="10437" y="20158"/>
                  <a:pt x="10482" y="20137"/>
                </a:cubicBezTo>
                <a:cubicBezTo>
                  <a:pt x="10534" y="20114"/>
                  <a:pt x="10585" y="20092"/>
                  <a:pt x="10637" y="20070"/>
                </a:cubicBezTo>
                <a:cubicBezTo>
                  <a:pt x="10740" y="20025"/>
                  <a:pt x="10843" y="19981"/>
                  <a:pt x="10946" y="19935"/>
                </a:cubicBezTo>
                <a:cubicBezTo>
                  <a:pt x="11126" y="19855"/>
                  <a:pt x="11305" y="19769"/>
                  <a:pt x="11482" y="19680"/>
                </a:cubicBezTo>
                <a:cubicBezTo>
                  <a:pt x="11773" y="19885"/>
                  <a:pt x="12089" y="20054"/>
                  <a:pt x="12424" y="20180"/>
                </a:cubicBezTo>
                <a:cubicBezTo>
                  <a:pt x="12760" y="20306"/>
                  <a:pt x="13116" y="20391"/>
                  <a:pt x="13486" y="20426"/>
                </a:cubicBezTo>
                <a:cubicBezTo>
                  <a:pt x="13578" y="20612"/>
                  <a:pt x="13671" y="20797"/>
                  <a:pt x="13767" y="20981"/>
                </a:cubicBezTo>
                <a:cubicBezTo>
                  <a:pt x="13821" y="21085"/>
                  <a:pt x="13874" y="21189"/>
                  <a:pt x="13929" y="21292"/>
                </a:cubicBezTo>
                <a:cubicBezTo>
                  <a:pt x="13956" y="21344"/>
                  <a:pt x="13984" y="21394"/>
                  <a:pt x="14011" y="21446"/>
                </a:cubicBezTo>
                <a:cubicBezTo>
                  <a:pt x="14036" y="21496"/>
                  <a:pt x="14076" y="21534"/>
                  <a:pt x="14124" y="21556"/>
                </a:cubicBezTo>
                <a:cubicBezTo>
                  <a:pt x="14164" y="21573"/>
                  <a:pt x="14208" y="21578"/>
                  <a:pt x="14250" y="21570"/>
                </a:cubicBezTo>
                <a:cubicBezTo>
                  <a:pt x="14331" y="21553"/>
                  <a:pt x="14411" y="21537"/>
                  <a:pt x="14491" y="21520"/>
                </a:cubicBezTo>
                <a:cubicBezTo>
                  <a:pt x="14624" y="21493"/>
                  <a:pt x="14758" y="21466"/>
                  <a:pt x="14891" y="21439"/>
                </a:cubicBezTo>
                <a:cubicBezTo>
                  <a:pt x="15024" y="21412"/>
                  <a:pt x="15157" y="21385"/>
                  <a:pt x="15290" y="21358"/>
                </a:cubicBezTo>
                <a:cubicBezTo>
                  <a:pt x="15371" y="21342"/>
                  <a:pt x="15451" y="21325"/>
                  <a:pt x="15531" y="21309"/>
                </a:cubicBezTo>
                <a:cubicBezTo>
                  <a:pt x="15576" y="21299"/>
                  <a:pt x="15618" y="21276"/>
                  <a:pt x="15650" y="21240"/>
                </a:cubicBezTo>
                <a:cubicBezTo>
                  <a:pt x="15685" y="21202"/>
                  <a:pt x="15706" y="21152"/>
                  <a:pt x="15712" y="21100"/>
                </a:cubicBezTo>
                <a:cubicBezTo>
                  <a:pt x="15719" y="21041"/>
                  <a:pt x="15726" y="20982"/>
                  <a:pt x="15734" y="20924"/>
                </a:cubicBezTo>
                <a:cubicBezTo>
                  <a:pt x="15749" y="20806"/>
                  <a:pt x="15764" y="20690"/>
                  <a:pt x="15778" y="20572"/>
                </a:cubicBezTo>
                <a:cubicBezTo>
                  <a:pt x="15803" y="20364"/>
                  <a:pt x="15823" y="20154"/>
                  <a:pt x="15839" y="19946"/>
                </a:cubicBezTo>
                <a:cubicBezTo>
                  <a:pt x="16151" y="19777"/>
                  <a:pt x="16442" y="19569"/>
                  <a:pt x="16706" y="19328"/>
                </a:cubicBezTo>
                <a:cubicBezTo>
                  <a:pt x="16970" y="19087"/>
                  <a:pt x="17207" y="18813"/>
                  <a:pt x="17412" y="18510"/>
                </a:cubicBezTo>
                <a:lnTo>
                  <a:pt x="17410" y="18514"/>
                </a:lnTo>
                <a:cubicBezTo>
                  <a:pt x="17609" y="18524"/>
                  <a:pt x="17807" y="18533"/>
                  <a:pt x="18006" y="18539"/>
                </a:cubicBezTo>
                <a:cubicBezTo>
                  <a:pt x="18117" y="18542"/>
                  <a:pt x="18228" y="18544"/>
                  <a:pt x="18339" y="18547"/>
                </a:cubicBezTo>
                <a:cubicBezTo>
                  <a:pt x="18394" y="18548"/>
                  <a:pt x="18450" y="18549"/>
                  <a:pt x="18506" y="18551"/>
                </a:cubicBezTo>
                <a:cubicBezTo>
                  <a:pt x="18558" y="18553"/>
                  <a:pt x="18610" y="18536"/>
                  <a:pt x="18652" y="18502"/>
                </a:cubicBezTo>
                <a:cubicBezTo>
                  <a:pt x="18686" y="18475"/>
                  <a:pt x="18713" y="18436"/>
                  <a:pt x="18727" y="18393"/>
                </a:cubicBezTo>
                <a:cubicBezTo>
                  <a:pt x="18755" y="18311"/>
                  <a:pt x="18782" y="18229"/>
                  <a:pt x="18810" y="18147"/>
                </a:cubicBezTo>
                <a:cubicBezTo>
                  <a:pt x="18856" y="18011"/>
                  <a:pt x="18901" y="17874"/>
                  <a:pt x="18947" y="17738"/>
                </a:cubicBezTo>
                <a:cubicBezTo>
                  <a:pt x="18993" y="17602"/>
                  <a:pt x="19039" y="17466"/>
                  <a:pt x="19085" y="17329"/>
                </a:cubicBezTo>
                <a:cubicBezTo>
                  <a:pt x="19112" y="17247"/>
                  <a:pt x="19140" y="17166"/>
                  <a:pt x="19168" y="17083"/>
                </a:cubicBezTo>
                <a:cubicBezTo>
                  <a:pt x="19184" y="17037"/>
                  <a:pt x="19185" y="16986"/>
                  <a:pt x="19172" y="16939"/>
                </a:cubicBezTo>
                <a:cubicBezTo>
                  <a:pt x="19159" y="16888"/>
                  <a:pt x="19130" y="16843"/>
                  <a:pt x="19091" y="16812"/>
                </a:cubicBezTo>
                <a:cubicBezTo>
                  <a:pt x="19047" y="16775"/>
                  <a:pt x="19003" y="16738"/>
                  <a:pt x="18959" y="16701"/>
                </a:cubicBezTo>
                <a:cubicBezTo>
                  <a:pt x="18872" y="16628"/>
                  <a:pt x="18786" y="16554"/>
                  <a:pt x="18699" y="16481"/>
                </a:cubicBezTo>
                <a:cubicBezTo>
                  <a:pt x="18543" y="16352"/>
                  <a:pt x="18383" y="16228"/>
                  <a:pt x="18222" y="16107"/>
                </a:cubicBezTo>
                <a:cubicBezTo>
                  <a:pt x="18247" y="15708"/>
                  <a:pt x="18224" y="15317"/>
                  <a:pt x="18159" y="14941"/>
                </a:cubicBezTo>
                <a:cubicBezTo>
                  <a:pt x="18093" y="14564"/>
                  <a:pt x="17985" y="14202"/>
                  <a:pt x="17839" y="13862"/>
                </a:cubicBezTo>
                <a:cubicBezTo>
                  <a:pt x="17944" y="13685"/>
                  <a:pt x="18047" y="13507"/>
                  <a:pt x="18149" y="13328"/>
                </a:cubicBezTo>
                <a:cubicBezTo>
                  <a:pt x="18207" y="13226"/>
                  <a:pt x="18263" y="13124"/>
                  <a:pt x="18320" y="13022"/>
                </a:cubicBezTo>
                <a:cubicBezTo>
                  <a:pt x="18349" y="12971"/>
                  <a:pt x="18378" y="12922"/>
                  <a:pt x="18406" y="12871"/>
                </a:cubicBezTo>
                <a:cubicBezTo>
                  <a:pt x="18434" y="12824"/>
                  <a:pt x="18446" y="12766"/>
                  <a:pt x="18439" y="12711"/>
                </a:cubicBezTo>
                <a:cubicBezTo>
                  <a:pt x="18434" y="12665"/>
                  <a:pt x="18415" y="12622"/>
                  <a:pt x="18387" y="12587"/>
                </a:cubicBezTo>
                <a:cubicBezTo>
                  <a:pt x="18334" y="12521"/>
                  <a:pt x="18281" y="12455"/>
                  <a:pt x="18227" y="12388"/>
                </a:cubicBezTo>
                <a:cubicBezTo>
                  <a:pt x="18139" y="12279"/>
                  <a:pt x="18050" y="12169"/>
                  <a:pt x="17962" y="12059"/>
                </a:cubicBezTo>
                <a:cubicBezTo>
                  <a:pt x="17874" y="11949"/>
                  <a:pt x="17786" y="11839"/>
                  <a:pt x="17698" y="11730"/>
                </a:cubicBezTo>
                <a:cubicBezTo>
                  <a:pt x="17645" y="11663"/>
                  <a:pt x="17591" y="11596"/>
                  <a:pt x="17538" y="11530"/>
                </a:cubicBezTo>
                <a:cubicBezTo>
                  <a:pt x="17523" y="11511"/>
                  <a:pt x="17505" y="11496"/>
                  <a:pt x="17486" y="11484"/>
                </a:cubicBezTo>
                <a:cubicBezTo>
                  <a:pt x="17466" y="11471"/>
                  <a:pt x="17445" y="11461"/>
                  <a:pt x="17423" y="11455"/>
                </a:cubicBezTo>
                <a:cubicBezTo>
                  <a:pt x="17375" y="11442"/>
                  <a:pt x="17324" y="11446"/>
                  <a:pt x="17279" y="11467"/>
                </a:cubicBezTo>
                <a:cubicBezTo>
                  <a:pt x="17227" y="11489"/>
                  <a:pt x="17176" y="11511"/>
                  <a:pt x="17125" y="11534"/>
                </a:cubicBezTo>
                <a:cubicBezTo>
                  <a:pt x="17022" y="11578"/>
                  <a:pt x="16919" y="11623"/>
                  <a:pt x="16816" y="11668"/>
                </a:cubicBezTo>
                <a:cubicBezTo>
                  <a:pt x="16636" y="11748"/>
                  <a:pt x="16458" y="11834"/>
                  <a:pt x="16281" y="11923"/>
                </a:cubicBezTo>
                <a:cubicBezTo>
                  <a:pt x="15990" y="11716"/>
                  <a:pt x="15673" y="11546"/>
                  <a:pt x="15336" y="11418"/>
                </a:cubicBezTo>
                <a:cubicBezTo>
                  <a:pt x="14999" y="11291"/>
                  <a:pt x="14642" y="11206"/>
                  <a:pt x="14270" y="11170"/>
                </a:cubicBezTo>
                <a:cubicBezTo>
                  <a:pt x="14178" y="10984"/>
                  <a:pt x="14084" y="10799"/>
                  <a:pt x="13989" y="10615"/>
                </a:cubicBezTo>
                <a:cubicBezTo>
                  <a:pt x="13935" y="10511"/>
                  <a:pt x="13880" y="10408"/>
                  <a:pt x="13826" y="10305"/>
                </a:cubicBezTo>
                <a:cubicBezTo>
                  <a:pt x="13799" y="10253"/>
                  <a:pt x="13771" y="10201"/>
                  <a:pt x="13744" y="10149"/>
                </a:cubicBezTo>
                <a:cubicBezTo>
                  <a:pt x="13720" y="10100"/>
                  <a:pt x="13680" y="10061"/>
                  <a:pt x="13631" y="10040"/>
                </a:cubicBezTo>
                <a:cubicBezTo>
                  <a:pt x="13611" y="10031"/>
                  <a:pt x="13590" y="10025"/>
                  <a:pt x="13569" y="10023"/>
                </a:cubicBezTo>
                <a:close/>
                <a:moveTo>
                  <a:pt x="13806" y="12835"/>
                </a:moveTo>
                <a:cubicBezTo>
                  <a:pt x="13900" y="12832"/>
                  <a:pt x="13995" y="12835"/>
                  <a:pt x="14090" y="12843"/>
                </a:cubicBezTo>
                <a:cubicBezTo>
                  <a:pt x="14568" y="12882"/>
                  <a:pt x="15007" y="13049"/>
                  <a:pt x="15383" y="13308"/>
                </a:cubicBezTo>
                <a:cubicBezTo>
                  <a:pt x="16210" y="13879"/>
                  <a:pt x="16726" y="14903"/>
                  <a:pt x="16646" y="16025"/>
                </a:cubicBezTo>
                <a:cubicBezTo>
                  <a:pt x="16529" y="17656"/>
                  <a:pt x="15194" y="18878"/>
                  <a:pt x="13665" y="18753"/>
                </a:cubicBezTo>
                <a:cubicBezTo>
                  <a:pt x="12136" y="18628"/>
                  <a:pt x="10993" y="17204"/>
                  <a:pt x="11110" y="15572"/>
                </a:cubicBezTo>
                <a:cubicBezTo>
                  <a:pt x="11220" y="14042"/>
                  <a:pt x="12399" y="12872"/>
                  <a:pt x="13806" y="12835"/>
                </a:cubicBezTo>
                <a:close/>
                <a:moveTo>
                  <a:pt x="3419" y="13561"/>
                </a:moveTo>
                <a:cubicBezTo>
                  <a:pt x="3387" y="13558"/>
                  <a:pt x="3354" y="13565"/>
                  <a:pt x="3326" y="13582"/>
                </a:cubicBezTo>
                <a:cubicBezTo>
                  <a:pt x="3272" y="13613"/>
                  <a:pt x="3218" y="13644"/>
                  <a:pt x="3165" y="13676"/>
                </a:cubicBezTo>
                <a:cubicBezTo>
                  <a:pt x="3076" y="13727"/>
                  <a:pt x="2989" y="13779"/>
                  <a:pt x="2900" y="13831"/>
                </a:cubicBezTo>
                <a:cubicBezTo>
                  <a:pt x="2812" y="13882"/>
                  <a:pt x="2723" y="13935"/>
                  <a:pt x="2634" y="13987"/>
                </a:cubicBezTo>
                <a:cubicBezTo>
                  <a:pt x="2581" y="14018"/>
                  <a:pt x="2528" y="14049"/>
                  <a:pt x="2474" y="14080"/>
                </a:cubicBezTo>
                <a:cubicBezTo>
                  <a:pt x="2444" y="14098"/>
                  <a:pt x="2421" y="14125"/>
                  <a:pt x="2406" y="14158"/>
                </a:cubicBezTo>
                <a:cubicBezTo>
                  <a:pt x="2390" y="14194"/>
                  <a:pt x="2384" y="14234"/>
                  <a:pt x="2392" y="14272"/>
                </a:cubicBezTo>
                <a:cubicBezTo>
                  <a:pt x="2399" y="14316"/>
                  <a:pt x="2406" y="14359"/>
                  <a:pt x="2414" y="14402"/>
                </a:cubicBezTo>
                <a:cubicBezTo>
                  <a:pt x="2428" y="14489"/>
                  <a:pt x="2442" y="14576"/>
                  <a:pt x="2458" y="14663"/>
                </a:cubicBezTo>
                <a:cubicBezTo>
                  <a:pt x="2485" y="14815"/>
                  <a:pt x="2516" y="14966"/>
                  <a:pt x="2549" y="15116"/>
                </a:cubicBezTo>
                <a:cubicBezTo>
                  <a:pt x="2350" y="15326"/>
                  <a:pt x="2182" y="15558"/>
                  <a:pt x="2045" y="15803"/>
                </a:cubicBezTo>
                <a:cubicBezTo>
                  <a:pt x="1907" y="16049"/>
                  <a:pt x="1801" y="16309"/>
                  <a:pt x="1726" y="16577"/>
                </a:cubicBezTo>
                <a:cubicBezTo>
                  <a:pt x="1586" y="16620"/>
                  <a:pt x="1446" y="16664"/>
                  <a:pt x="1307" y="16710"/>
                </a:cubicBezTo>
                <a:cubicBezTo>
                  <a:pt x="1228" y="16737"/>
                  <a:pt x="1148" y="16764"/>
                  <a:pt x="1069" y="16791"/>
                </a:cubicBezTo>
                <a:cubicBezTo>
                  <a:pt x="1030" y="16804"/>
                  <a:pt x="991" y="16818"/>
                  <a:pt x="951" y="16831"/>
                </a:cubicBezTo>
                <a:cubicBezTo>
                  <a:pt x="914" y="16843"/>
                  <a:pt x="882" y="16867"/>
                  <a:pt x="860" y="16902"/>
                </a:cubicBezTo>
                <a:cubicBezTo>
                  <a:pt x="842" y="16930"/>
                  <a:pt x="832" y="16964"/>
                  <a:pt x="831" y="16998"/>
                </a:cubicBezTo>
                <a:cubicBezTo>
                  <a:pt x="830" y="17063"/>
                  <a:pt x="829" y="17128"/>
                  <a:pt x="828" y="17193"/>
                </a:cubicBezTo>
                <a:cubicBezTo>
                  <a:pt x="827" y="17301"/>
                  <a:pt x="825" y="17409"/>
                  <a:pt x="823" y="17517"/>
                </a:cubicBezTo>
                <a:cubicBezTo>
                  <a:pt x="822" y="17625"/>
                  <a:pt x="820" y="17732"/>
                  <a:pt x="819" y="17840"/>
                </a:cubicBezTo>
                <a:cubicBezTo>
                  <a:pt x="818" y="17905"/>
                  <a:pt x="817" y="17970"/>
                  <a:pt x="816" y="18035"/>
                </a:cubicBezTo>
                <a:cubicBezTo>
                  <a:pt x="816" y="18071"/>
                  <a:pt x="826" y="18107"/>
                  <a:pt x="846" y="18138"/>
                </a:cubicBezTo>
                <a:cubicBezTo>
                  <a:pt x="867" y="18170"/>
                  <a:pt x="896" y="18194"/>
                  <a:pt x="931" y="18206"/>
                </a:cubicBezTo>
                <a:cubicBezTo>
                  <a:pt x="970" y="18221"/>
                  <a:pt x="1009" y="18236"/>
                  <a:pt x="1048" y="18251"/>
                </a:cubicBezTo>
                <a:cubicBezTo>
                  <a:pt x="1126" y="18280"/>
                  <a:pt x="1205" y="18310"/>
                  <a:pt x="1283" y="18338"/>
                </a:cubicBezTo>
                <a:cubicBezTo>
                  <a:pt x="1421" y="18389"/>
                  <a:pt x="1560" y="18435"/>
                  <a:pt x="1700" y="18478"/>
                </a:cubicBezTo>
                <a:cubicBezTo>
                  <a:pt x="1767" y="18746"/>
                  <a:pt x="1865" y="19006"/>
                  <a:pt x="1994" y="19253"/>
                </a:cubicBezTo>
                <a:cubicBezTo>
                  <a:pt x="2123" y="19500"/>
                  <a:pt x="2283" y="19734"/>
                  <a:pt x="2473" y="19949"/>
                </a:cubicBezTo>
                <a:cubicBezTo>
                  <a:pt x="2438" y="20101"/>
                  <a:pt x="2404" y="20254"/>
                  <a:pt x="2373" y="20407"/>
                </a:cubicBezTo>
                <a:cubicBezTo>
                  <a:pt x="2355" y="20493"/>
                  <a:pt x="2337" y="20579"/>
                  <a:pt x="2320" y="20666"/>
                </a:cubicBezTo>
                <a:cubicBezTo>
                  <a:pt x="2311" y="20709"/>
                  <a:pt x="2302" y="20752"/>
                  <a:pt x="2294" y="20796"/>
                </a:cubicBezTo>
                <a:cubicBezTo>
                  <a:pt x="2284" y="20836"/>
                  <a:pt x="2288" y="20879"/>
                  <a:pt x="2306" y="20916"/>
                </a:cubicBezTo>
                <a:cubicBezTo>
                  <a:pt x="2320" y="20947"/>
                  <a:pt x="2342" y="20973"/>
                  <a:pt x="2370" y="20990"/>
                </a:cubicBezTo>
                <a:cubicBezTo>
                  <a:pt x="2422" y="21024"/>
                  <a:pt x="2475" y="21057"/>
                  <a:pt x="2527" y="21090"/>
                </a:cubicBezTo>
                <a:cubicBezTo>
                  <a:pt x="2614" y="21145"/>
                  <a:pt x="2701" y="21199"/>
                  <a:pt x="2787" y="21254"/>
                </a:cubicBezTo>
                <a:cubicBezTo>
                  <a:pt x="2874" y="21309"/>
                  <a:pt x="2961" y="21364"/>
                  <a:pt x="3047" y="21419"/>
                </a:cubicBezTo>
                <a:cubicBezTo>
                  <a:pt x="3100" y="21452"/>
                  <a:pt x="3152" y="21485"/>
                  <a:pt x="3205" y="21519"/>
                </a:cubicBezTo>
                <a:cubicBezTo>
                  <a:pt x="3234" y="21537"/>
                  <a:pt x="3269" y="21546"/>
                  <a:pt x="3303" y="21544"/>
                </a:cubicBezTo>
                <a:cubicBezTo>
                  <a:pt x="3340" y="21540"/>
                  <a:pt x="3375" y="21524"/>
                  <a:pt x="3402" y="21498"/>
                </a:cubicBezTo>
                <a:cubicBezTo>
                  <a:pt x="3433" y="21469"/>
                  <a:pt x="3465" y="21440"/>
                  <a:pt x="3496" y="21411"/>
                </a:cubicBezTo>
                <a:cubicBezTo>
                  <a:pt x="3559" y="21353"/>
                  <a:pt x="3621" y="21297"/>
                  <a:pt x="3683" y="21238"/>
                </a:cubicBezTo>
                <a:cubicBezTo>
                  <a:pt x="3793" y="21135"/>
                  <a:pt x="3901" y="21029"/>
                  <a:pt x="4006" y="20921"/>
                </a:cubicBezTo>
                <a:cubicBezTo>
                  <a:pt x="4258" y="20991"/>
                  <a:pt x="4516" y="21029"/>
                  <a:pt x="4774" y="21034"/>
                </a:cubicBezTo>
                <a:cubicBezTo>
                  <a:pt x="5032" y="21039"/>
                  <a:pt x="5291" y="21011"/>
                  <a:pt x="5544" y="20950"/>
                </a:cubicBezTo>
                <a:cubicBezTo>
                  <a:pt x="5650" y="21060"/>
                  <a:pt x="5757" y="21170"/>
                  <a:pt x="5865" y="21278"/>
                </a:cubicBezTo>
                <a:cubicBezTo>
                  <a:pt x="5926" y="21338"/>
                  <a:pt x="5986" y="21397"/>
                  <a:pt x="6047" y="21457"/>
                </a:cubicBezTo>
                <a:cubicBezTo>
                  <a:pt x="6077" y="21487"/>
                  <a:pt x="6108" y="21517"/>
                  <a:pt x="6138" y="21547"/>
                </a:cubicBezTo>
                <a:cubicBezTo>
                  <a:pt x="6166" y="21576"/>
                  <a:pt x="6203" y="21594"/>
                  <a:pt x="6242" y="21597"/>
                </a:cubicBezTo>
                <a:cubicBezTo>
                  <a:pt x="6274" y="21600"/>
                  <a:pt x="6307" y="21593"/>
                  <a:pt x="6335" y="21576"/>
                </a:cubicBezTo>
                <a:cubicBezTo>
                  <a:pt x="6388" y="21545"/>
                  <a:pt x="6441" y="21514"/>
                  <a:pt x="6495" y="21482"/>
                </a:cubicBezTo>
                <a:cubicBezTo>
                  <a:pt x="6583" y="21431"/>
                  <a:pt x="6672" y="21379"/>
                  <a:pt x="6760" y="21327"/>
                </a:cubicBezTo>
                <a:cubicBezTo>
                  <a:pt x="6848" y="21276"/>
                  <a:pt x="6938" y="21223"/>
                  <a:pt x="7026" y="21171"/>
                </a:cubicBezTo>
                <a:cubicBezTo>
                  <a:pt x="7079" y="21140"/>
                  <a:pt x="7133" y="21109"/>
                  <a:pt x="7186" y="21078"/>
                </a:cubicBezTo>
                <a:cubicBezTo>
                  <a:pt x="7216" y="21060"/>
                  <a:pt x="7241" y="21033"/>
                  <a:pt x="7256" y="21000"/>
                </a:cubicBezTo>
                <a:cubicBezTo>
                  <a:pt x="7272" y="20964"/>
                  <a:pt x="7276" y="20925"/>
                  <a:pt x="7269" y="20887"/>
                </a:cubicBezTo>
                <a:cubicBezTo>
                  <a:pt x="7261" y="20843"/>
                  <a:pt x="7253" y="20799"/>
                  <a:pt x="7246" y="20756"/>
                </a:cubicBezTo>
                <a:cubicBezTo>
                  <a:pt x="7231" y="20669"/>
                  <a:pt x="7218" y="20582"/>
                  <a:pt x="7203" y="20495"/>
                </a:cubicBezTo>
                <a:cubicBezTo>
                  <a:pt x="7175" y="20341"/>
                  <a:pt x="7144" y="20188"/>
                  <a:pt x="7110" y="20036"/>
                </a:cubicBezTo>
                <a:cubicBezTo>
                  <a:pt x="7309" y="19826"/>
                  <a:pt x="7477" y="19596"/>
                  <a:pt x="7614" y="19352"/>
                </a:cubicBezTo>
                <a:cubicBezTo>
                  <a:pt x="7751" y="19108"/>
                  <a:pt x="7858" y="18849"/>
                  <a:pt x="7934" y="18582"/>
                </a:cubicBezTo>
                <a:cubicBezTo>
                  <a:pt x="8074" y="18539"/>
                  <a:pt x="8214" y="18494"/>
                  <a:pt x="8354" y="18448"/>
                </a:cubicBezTo>
                <a:cubicBezTo>
                  <a:pt x="8433" y="18421"/>
                  <a:pt x="8511" y="18395"/>
                  <a:pt x="8590" y="18368"/>
                </a:cubicBezTo>
                <a:cubicBezTo>
                  <a:pt x="8630" y="18354"/>
                  <a:pt x="8669" y="18341"/>
                  <a:pt x="8708" y="18328"/>
                </a:cubicBezTo>
                <a:cubicBezTo>
                  <a:pt x="8746" y="18316"/>
                  <a:pt x="8779" y="18291"/>
                  <a:pt x="8801" y="18256"/>
                </a:cubicBezTo>
                <a:cubicBezTo>
                  <a:pt x="8819" y="18228"/>
                  <a:pt x="8829" y="18194"/>
                  <a:pt x="8829" y="18160"/>
                </a:cubicBezTo>
                <a:cubicBezTo>
                  <a:pt x="8830" y="18095"/>
                  <a:pt x="8831" y="18030"/>
                  <a:pt x="8832" y="17965"/>
                </a:cubicBezTo>
                <a:cubicBezTo>
                  <a:pt x="8833" y="17857"/>
                  <a:pt x="8835" y="17749"/>
                  <a:pt x="8836" y="17641"/>
                </a:cubicBezTo>
                <a:cubicBezTo>
                  <a:pt x="8838" y="17533"/>
                  <a:pt x="8840" y="17427"/>
                  <a:pt x="8841" y="17319"/>
                </a:cubicBezTo>
                <a:cubicBezTo>
                  <a:pt x="8842" y="17254"/>
                  <a:pt x="8843" y="17188"/>
                  <a:pt x="8844" y="17123"/>
                </a:cubicBezTo>
                <a:cubicBezTo>
                  <a:pt x="8844" y="17105"/>
                  <a:pt x="8841" y="17087"/>
                  <a:pt x="8836" y="17070"/>
                </a:cubicBezTo>
                <a:cubicBezTo>
                  <a:pt x="8831" y="17052"/>
                  <a:pt x="8824" y="17035"/>
                  <a:pt x="8815" y="17020"/>
                </a:cubicBezTo>
                <a:cubicBezTo>
                  <a:pt x="8794" y="16988"/>
                  <a:pt x="8763" y="16964"/>
                  <a:pt x="8728" y="16952"/>
                </a:cubicBezTo>
                <a:cubicBezTo>
                  <a:pt x="8689" y="16937"/>
                  <a:pt x="8651" y="16923"/>
                  <a:pt x="8612" y="16908"/>
                </a:cubicBezTo>
                <a:cubicBezTo>
                  <a:pt x="8534" y="16879"/>
                  <a:pt x="8455" y="16848"/>
                  <a:pt x="8377" y="16820"/>
                </a:cubicBezTo>
                <a:cubicBezTo>
                  <a:pt x="8240" y="16770"/>
                  <a:pt x="8102" y="16724"/>
                  <a:pt x="7962" y="16681"/>
                </a:cubicBezTo>
                <a:cubicBezTo>
                  <a:pt x="7895" y="16412"/>
                  <a:pt x="7797" y="16150"/>
                  <a:pt x="7668" y="15901"/>
                </a:cubicBezTo>
                <a:cubicBezTo>
                  <a:pt x="7539" y="15653"/>
                  <a:pt x="7379" y="15417"/>
                  <a:pt x="7188" y="15201"/>
                </a:cubicBezTo>
                <a:cubicBezTo>
                  <a:pt x="7223" y="15049"/>
                  <a:pt x="7256" y="14897"/>
                  <a:pt x="7288" y="14744"/>
                </a:cubicBezTo>
                <a:cubicBezTo>
                  <a:pt x="7306" y="14658"/>
                  <a:pt x="7323" y="14571"/>
                  <a:pt x="7341" y="14485"/>
                </a:cubicBezTo>
                <a:cubicBezTo>
                  <a:pt x="7350" y="14442"/>
                  <a:pt x="7358" y="14398"/>
                  <a:pt x="7367" y="14355"/>
                </a:cubicBezTo>
                <a:cubicBezTo>
                  <a:pt x="7376" y="14314"/>
                  <a:pt x="7372" y="14272"/>
                  <a:pt x="7355" y="14234"/>
                </a:cubicBezTo>
                <a:cubicBezTo>
                  <a:pt x="7340" y="14204"/>
                  <a:pt x="7318" y="14179"/>
                  <a:pt x="7290" y="14161"/>
                </a:cubicBezTo>
                <a:cubicBezTo>
                  <a:pt x="7238" y="14128"/>
                  <a:pt x="7185" y="14094"/>
                  <a:pt x="7133" y="14061"/>
                </a:cubicBezTo>
                <a:cubicBezTo>
                  <a:pt x="7046" y="14006"/>
                  <a:pt x="6960" y="13951"/>
                  <a:pt x="6873" y="13896"/>
                </a:cubicBezTo>
                <a:cubicBezTo>
                  <a:pt x="6786" y="13841"/>
                  <a:pt x="6699" y="13786"/>
                  <a:pt x="6612" y="13731"/>
                </a:cubicBezTo>
                <a:cubicBezTo>
                  <a:pt x="6560" y="13698"/>
                  <a:pt x="6508" y="13665"/>
                  <a:pt x="6456" y="13632"/>
                </a:cubicBezTo>
                <a:cubicBezTo>
                  <a:pt x="6426" y="13613"/>
                  <a:pt x="6392" y="13605"/>
                  <a:pt x="6357" y="13608"/>
                </a:cubicBezTo>
                <a:cubicBezTo>
                  <a:pt x="6321" y="13611"/>
                  <a:pt x="6286" y="13626"/>
                  <a:pt x="6258" y="13652"/>
                </a:cubicBezTo>
                <a:cubicBezTo>
                  <a:pt x="6227" y="13681"/>
                  <a:pt x="6197" y="13711"/>
                  <a:pt x="6165" y="13740"/>
                </a:cubicBezTo>
                <a:cubicBezTo>
                  <a:pt x="6103" y="13797"/>
                  <a:pt x="6039" y="13854"/>
                  <a:pt x="5977" y="13912"/>
                </a:cubicBezTo>
                <a:cubicBezTo>
                  <a:pt x="5867" y="14015"/>
                  <a:pt x="5759" y="14122"/>
                  <a:pt x="5654" y="14231"/>
                </a:cubicBezTo>
                <a:cubicBezTo>
                  <a:pt x="5402" y="14160"/>
                  <a:pt x="5143" y="14122"/>
                  <a:pt x="4884" y="14118"/>
                </a:cubicBezTo>
                <a:cubicBezTo>
                  <a:pt x="4625" y="14113"/>
                  <a:pt x="4366" y="14141"/>
                  <a:pt x="4112" y="14203"/>
                </a:cubicBezTo>
                <a:cubicBezTo>
                  <a:pt x="4007" y="14094"/>
                  <a:pt x="3902" y="13987"/>
                  <a:pt x="3795" y="13881"/>
                </a:cubicBezTo>
                <a:cubicBezTo>
                  <a:pt x="3735" y="13821"/>
                  <a:pt x="3673" y="13761"/>
                  <a:pt x="3613" y="13701"/>
                </a:cubicBezTo>
                <a:cubicBezTo>
                  <a:pt x="3582" y="13671"/>
                  <a:pt x="3552" y="13641"/>
                  <a:pt x="3522" y="13611"/>
                </a:cubicBezTo>
                <a:cubicBezTo>
                  <a:pt x="3494" y="13582"/>
                  <a:pt x="3458" y="13564"/>
                  <a:pt x="3419" y="13561"/>
                </a:cubicBezTo>
                <a:close/>
                <a:moveTo>
                  <a:pt x="4862" y="15369"/>
                </a:moveTo>
                <a:cubicBezTo>
                  <a:pt x="5391" y="15378"/>
                  <a:pt x="5917" y="15602"/>
                  <a:pt x="6315" y="16039"/>
                </a:cubicBezTo>
                <a:cubicBezTo>
                  <a:pt x="6563" y="16313"/>
                  <a:pt x="6731" y="16637"/>
                  <a:pt x="6821" y="16979"/>
                </a:cubicBezTo>
                <a:cubicBezTo>
                  <a:pt x="7018" y="17733"/>
                  <a:pt x="6832" y="18577"/>
                  <a:pt x="6269" y="19160"/>
                </a:cubicBezTo>
                <a:cubicBezTo>
                  <a:pt x="5449" y="20009"/>
                  <a:pt x="4140" y="19986"/>
                  <a:pt x="3346" y="19111"/>
                </a:cubicBezTo>
                <a:cubicBezTo>
                  <a:pt x="2551" y="18236"/>
                  <a:pt x="2572" y="16839"/>
                  <a:pt x="3392" y="15991"/>
                </a:cubicBezTo>
                <a:cubicBezTo>
                  <a:pt x="3802" y="15567"/>
                  <a:pt x="4333" y="15361"/>
                  <a:pt x="4862" y="15369"/>
                </a:cubicBezTo>
                <a:close/>
              </a:path>
            </a:pathLst>
          </a:custGeom>
          <a:solidFill>
            <a:srgbClr val="1011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75" name="JSON Web…"/>
          <p:cNvSpPr/>
          <p:nvPr/>
        </p:nvSpPr>
        <p:spPr>
          <a:xfrm>
            <a:off x="12135518" y="7762789"/>
            <a:ext cx="287125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baseline="0" cap="all" spc="199" sz="2000"/>
            </a:pPr>
            <a:r>
              <a:t>JSON Web </a:t>
            </a:r>
          </a:p>
          <a:p>
            <a:pPr algn="ctr">
              <a:defRPr b="1" baseline="0" cap="all" spc="199" sz="2000"/>
            </a:pPr>
            <a:r>
              <a:t>token</a:t>
            </a:r>
          </a:p>
        </p:txBody>
      </p:sp>
      <p:sp>
        <p:nvSpPr>
          <p:cNvPr id="76" name="CRUD-API"/>
          <p:cNvSpPr/>
          <p:nvPr/>
        </p:nvSpPr>
        <p:spPr>
          <a:xfrm>
            <a:off x="8102110" y="8631653"/>
            <a:ext cx="26713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baseline="0" cap="all" spc="199" sz="2000"/>
            </a:lvl1pPr>
          </a:lstStyle>
          <a:p>
            <a:pPr/>
            <a:r>
              <a:t>CRUD-API</a:t>
            </a:r>
          </a:p>
        </p:txBody>
      </p:sp>
      <p:sp>
        <p:nvSpPr>
          <p:cNvPr id="77" name="Realisaties"/>
          <p:cNvSpPr/>
          <p:nvPr/>
        </p:nvSpPr>
        <p:spPr>
          <a:xfrm>
            <a:off x="1727312" y="2098388"/>
            <a:ext cx="10586178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aseline="0" sz="13000">
                <a:solidFill>
                  <a:srgbClr val="F0F0F0"/>
                </a:solidFill>
              </a:defRPr>
            </a:lvl1pPr>
          </a:lstStyle>
          <a:p>
            <a:pPr/>
            <a:r>
              <a:t>Realisaties</a:t>
            </a:r>
          </a:p>
        </p:txBody>
      </p:sp>
      <p:sp>
        <p:nvSpPr>
          <p:cNvPr id="78" name="MySQL…"/>
          <p:cNvSpPr/>
          <p:nvPr/>
        </p:nvSpPr>
        <p:spPr>
          <a:xfrm>
            <a:off x="13649884" y="3370341"/>
            <a:ext cx="287125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baseline="0" cap="all" spc="199" sz="2000"/>
            </a:pPr>
            <a:r>
              <a:t>MySQL </a:t>
            </a:r>
          </a:p>
          <a:p>
            <a:pPr algn="ctr">
              <a:defRPr b="1" baseline="0" cap="all" spc="199" sz="2000"/>
            </a:pPr>
            <a:r>
              <a:t>Database</a:t>
            </a:r>
          </a:p>
        </p:txBody>
      </p:sp>
      <p:sp>
        <p:nvSpPr>
          <p:cNvPr id="79" name="BACKEND"/>
          <p:cNvSpPr/>
          <p:nvPr/>
        </p:nvSpPr>
        <p:spPr>
          <a:xfrm>
            <a:off x="4501779" y="12359172"/>
            <a:ext cx="339997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"/>
              </a:lnSpc>
              <a:defRPr baseline="0" cap="all" spc="735" sz="3500">
                <a:solidFill>
                  <a:srgbClr val="A6AAA9"/>
                </a:solidFill>
              </a:defRPr>
            </a:lvl1pPr>
          </a:lstStyle>
          <a:p>
            <a:pPr/>
            <a:r>
              <a:t>BACKEND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KljDbJnGiD6VRRuU0Wn0X8lBy8TL6HoE5ocsHvYPTJ8tAWCPdSI6Jp6eVj05E4k70BwI6ru2TtmxwTLlKZ9pucHEBpTn53xO3gOI2Z0vDLBWZ7Mf-LSJqHyk_V_F7yhyDpE5RYEjUQU.png" descr="KljDbJnGiD6VRRuU0Wn0X8lBy8TL6HoE5ocsHvYPTJ8tAWCPdSI6Jp6eVj05E4k70BwI6ru2TtmxwTLlKZ9pucHEBpTn53xO3gOI2Z0vDLBWZ7Mf-LSJqHyk_V_F7yhyDpE5RYEjUQU.png"/>
          <p:cNvPicPr>
            <a:picLocks noChangeAspect="1"/>
          </p:cNvPicPr>
          <p:nvPr/>
        </p:nvPicPr>
        <p:blipFill>
          <a:blip r:embed="rId3">
            <a:alphaModFix amt="67526"/>
            <a:extLst/>
          </a:blip>
          <a:stretch>
            <a:fillRect/>
          </a:stretch>
        </p:blipFill>
        <p:spPr>
          <a:xfrm>
            <a:off x="16913700" y="1704865"/>
            <a:ext cx="15036801" cy="942340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API"/>
          <p:cNvSpPr/>
          <p:nvPr/>
        </p:nvSpPr>
        <p:spPr>
          <a:xfrm>
            <a:off x="2119057" y="2144218"/>
            <a:ext cx="9430369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aseline="0" sz="13000">
                <a:solidFill>
                  <a:srgbClr val="F0F0F0"/>
                </a:solidFill>
              </a:defRPr>
            </a:lvl1pPr>
          </a:lstStyle>
          <a:p>
            <a:pPr/>
            <a:r>
              <a:t>API</a:t>
            </a:r>
          </a:p>
        </p:txBody>
      </p:sp>
      <p:sp>
        <p:nvSpPr>
          <p:cNvPr id="83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api.easy-shop.xyz"/>
          <p:cNvSpPr/>
          <p:nvPr/>
        </p:nvSpPr>
        <p:spPr>
          <a:xfrm>
            <a:off x="2183116" y="3537632"/>
            <a:ext cx="10184093" cy="264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aseline="33333" sz="36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api.easy-shop.xyz</a:t>
            </a:r>
          </a:p>
        </p:txBody>
      </p:sp>
      <p:pic>
        <p:nvPicPr>
          <p:cNvPr id="85" name="8f7xbOC4Ma_SV-B7Cn-RrXHs0WW3mpMNb5flV4U88hLv-a0WZzSCi2W_3jqIFJtBTQKMO-tfIorlKUMxZ3GXuf5xNDbs19M_torD54cq5b5SQrXP_YiVdNheJEXskPJHMAq5wwWjVGs.png" descr="8f7xbOC4Ma_SV-B7Cn-RrXHs0WW3mpMNb5flV4U88hLv-a0WZzSCi2W_3jqIFJtBTQKMO-tfIorlKUMxZ3GXuf5xNDbs19M_torD54cq5b5SQrXP_YiVdNheJEXskPJHMAq5wwWjVG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5076" y="2286756"/>
            <a:ext cx="9195710" cy="8259619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BACKEND"/>
          <p:cNvSpPr/>
          <p:nvPr/>
        </p:nvSpPr>
        <p:spPr>
          <a:xfrm>
            <a:off x="4501779" y="12359172"/>
            <a:ext cx="339997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"/>
              </a:lnSpc>
              <a:defRPr baseline="0" cap="all" spc="735" sz="3500">
                <a:solidFill>
                  <a:srgbClr val="A6AAA9"/>
                </a:solidFill>
              </a:defRPr>
            </a:lvl1pPr>
          </a:lstStyle>
          <a:p>
            <a:pPr/>
            <a:r>
              <a:t>BACKEND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hthoek"/>
          <p:cNvSpPr/>
          <p:nvPr/>
        </p:nvSpPr>
        <p:spPr>
          <a:xfrm>
            <a:off x="-21329" y="-2095"/>
            <a:ext cx="24426656" cy="13720191"/>
          </a:xfrm>
          <a:prstGeom prst="rect">
            <a:avLst/>
          </a:prstGeom>
          <a:gradFill>
            <a:gsLst>
              <a:gs pos="0">
                <a:srgbClr val="1AD6FD"/>
              </a:gs>
              <a:gs pos="100000">
                <a:srgbClr val="1D62F0"/>
              </a:gs>
            </a:gsLst>
            <a:lin ang="6648747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89" name="pexels-photo.jpg" descr="pexels-photo.jpg"/>
          <p:cNvPicPr>
            <a:picLocks noChangeAspect="1"/>
          </p:cNvPicPr>
          <p:nvPr/>
        </p:nvPicPr>
        <p:blipFill>
          <a:blip r:embed="rId2">
            <a:alphaModFix amt="15290"/>
            <a:extLst/>
          </a:blip>
          <a:srcRect l="0" t="7823" r="0" b="7823"/>
          <a:stretch>
            <a:fillRect/>
          </a:stretch>
        </p:blipFill>
        <p:spPr>
          <a:xfrm>
            <a:off x="-21329" y="-10121"/>
            <a:ext cx="24426658" cy="13736302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Technische uitleg"/>
          <p:cNvSpPr/>
          <p:nvPr/>
        </p:nvSpPr>
        <p:spPr>
          <a:xfrm>
            <a:off x="852058" y="5854699"/>
            <a:ext cx="2265448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"/>
              </a:lnSpc>
              <a:defRPr baseline="0" cap="all" spc="2625" sz="12500">
                <a:solidFill>
                  <a:srgbClr val="F0F0F0"/>
                </a:solidFill>
              </a:defRPr>
            </a:lvl1pPr>
          </a:lstStyle>
          <a:p>
            <a:pPr/>
            <a:r>
              <a:t>Technische uitleg</a:t>
            </a:r>
          </a:p>
        </p:txBody>
      </p:sp>
      <p:sp>
        <p:nvSpPr>
          <p:cNvPr id="91" name="Frontend"/>
          <p:cNvSpPr/>
          <p:nvPr/>
        </p:nvSpPr>
        <p:spPr>
          <a:xfrm>
            <a:off x="7716697" y="8724348"/>
            <a:ext cx="8950606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baseline="16666" cap="all" spc="1512" sz="7200">
                <a:solidFill>
                  <a:srgbClr val="0E0F19"/>
                </a:solidFill>
              </a:defRPr>
            </a:lvl1pPr>
          </a:lstStyle>
          <a:p>
            <a:pPr/>
            <a:r>
              <a:t>Frontend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" name="Vorm"/>
          <p:cNvSpPr/>
          <p:nvPr/>
        </p:nvSpPr>
        <p:spPr>
          <a:xfrm rot="557547">
            <a:off x="11968771" y="-3808552"/>
            <a:ext cx="5719442" cy="564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fill="norm" stroke="1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25400">
            <a:solidFill>
              <a:srgbClr val="0E0F1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5" name="Vorm"/>
          <p:cNvSpPr/>
          <p:nvPr/>
        </p:nvSpPr>
        <p:spPr>
          <a:xfrm rot="2456118">
            <a:off x="13205502" y="10798740"/>
            <a:ext cx="7146504" cy="705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fill="norm" stroke="1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25400">
            <a:solidFill>
              <a:srgbClr val="0E0F1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6" name="Vorm"/>
          <p:cNvSpPr/>
          <p:nvPr/>
        </p:nvSpPr>
        <p:spPr>
          <a:xfrm rot="2456118">
            <a:off x="18214220" y="7495839"/>
            <a:ext cx="4900664" cy="4834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fill="norm" stroke="1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25400">
            <a:solidFill>
              <a:srgbClr val="0E0F1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7" name="Vorm"/>
          <p:cNvSpPr/>
          <p:nvPr/>
        </p:nvSpPr>
        <p:spPr>
          <a:xfrm rot="570483">
            <a:off x="4404591" y="-396655"/>
            <a:ext cx="3594381" cy="3545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fill="norm" stroke="1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25400">
            <a:solidFill>
              <a:srgbClr val="0E0F1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8" name="Vorm"/>
          <p:cNvSpPr/>
          <p:nvPr/>
        </p:nvSpPr>
        <p:spPr>
          <a:xfrm>
            <a:off x="7263751" y="1362457"/>
            <a:ext cx="9856497" cy="9236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8" fill="norm" stroke="1" extrusionOk="0">
                <a:moveTo>
                  <a:pt x="7383" y="0"/>
                </a:moveTo>
                <a:cubicBezTo>
                  <a:pt x="7357" y="0"/>
                  <a:pt x="7331" y="4"/>
                  <a:pt x="7305" y="12"/>
                </a:cubicBezTo>
                <a:cubicBezTo>
                  <a:pt x="7250" y="30"/>
                  <a:pt x="7203" y="68"/>
                  <a:pt x="7169" y="118"/>
                </a:cubicBezTo>
                <a:cubicBezTo>
                  <a:pt x="7131" y="173"/>
                  <a:pt x="7094" y="228"/>
                  <a:pt x="7056" y="283"/>
                </a:cubicBezTo>
                <a:cubicBezTo>
                  <a:pt x="6979" y="394"/>
                  <a:pt x="6902" y="504"/>
                  <a:pt x="6826" y="615"/>
                </a:cubicBezTo>
                <a:cubicBezTo>
                  <a:pt x="6693" y="811"/>
                  <a:pt x="6566" y="1010"/>
                  <a:pt x="6442" y="1211"/>
                </a:cubicBezTo>
                <a:cubicBezTo>
                  <a:pt x="6036" y="1195"/>
                  <a:pt x="5626" y="1231"/>
                  <a:pt x="5221" y="1323"/>
                </a:cubicBezTo>
                <a:cubicBezTo>
                  <a:pt x="4815" y="1415"/>
                  <a:pt x="4414" y="1561"/>
                  <a:pt x="4026" y="1766"/>
                </a:cubicBezTo>
                <a:cubicBezTo>
                  <a:pt x="3830" y="1641"/>
                  <a:pt x="3632" y="1519"/>
                  <a:pt x="3433" y="1399"/>
                </a:cubicBezTo>
                <a:cubicBezTo>
                  <a:pt x="3321" y="1331"/>
                  <a:pt x="3209" y="1264"/>
                  <a:pt x="3097" y="1196"/>
                </a:cubicBezTo>
                <a:cubicBezTo>
                  <a:pt x="3041" y="1163"/>
                  <a:pt x="2984" y="1129"/>
                  <a:pt x="2928" y="1095"/>
                </a:cubicBezTo>
                <a:cubicBezTo>
                  <a:pt x="2876" y="1062"/>
                  <a:pt x="2814" y="1050"/>
                  <a:pt x="2754" y="1060"/>
                </a:cubicBezTo>
                <a:cubicBezTo>
                  <a:pt x="2705" y="1068"/>
                  <a:pt x="2659" y="1093"/>
                  <a:pt x="2622" y="1129"/>
                </a:cubicBezTo>
                <a:cubicBezTo>
                  <a:pt x="2552" y="1197"/>
                  <a:pt x="2481" y="1265"/>
                  <a:pt x="2411" y="1333"/>
                </a:cubicBezTo>
                <a:cubicBezTo>
                  <a:pt x="2295" y="1445"/>
                  <a:pt x="2179" y="1558"/>
                  <a:pt x="2062" y="1671"/>
                </a:cubicBezTo>
                <a:cubicBezTo>
                  <a:pt x="1946" y="1783"/>
                  <a:pt x="1830" y="1897"/>
                  <a:pt x="1714" y="2009"/>
                </a:cubicBezTo>
                <a:cubicBezTo>
                  <a:pt x="1643" y="2077"/>
                  <a:pt x="1573" y="2145"/>
                  <a:pt x="1503" y="2213"/>
                </a:cubicBezTo>
                <a:cubicBezTo>
                  <a:pt x="1464" y="2252"/>
                  <a:pt x="1437" y="2302"/>
                  <a:pt x="1425" y="2358"/>
                </a:cubicBezTo>
                <a:cubicBezTo>
                  <a:pt x="1413" y="2418"/>
                  <a:pt x="1418" y="2480"/>
                  <a:pt x="1442" y="2536"/>
                </a:cubicBezTo>
                <a:cubicBezTo>
                  <a:pt x="1468" y="2598"/>
                  <a:pt x="1495" y="2661"/>
                  <a:pt x="1521" y="2724"/>
                </a:cubicBezTo>
                <a:cubicBezTo>
                  <a:pt x="1572" y="2850"/>
                  <a:pt x="1623" y="2976"/>
                  <a:pt x="1676" y="3102"/>
                </a:cubicBezTo>
                <a:cubicBezTo>
                  <a:pt x="1770" y="3324"/>
                  <a:pt x="1869" y="3543"/>
                  <a:pt x="1972" y="3760"/>
                </a:cubicBezTo>
                <a:cubicBezTo>
                  <a:pt x="1758" y="4128"/>
                  <a:pt x="1588" y="4522"/>
                  <a:pt x="1463" y="4931"/>
                </a:cubicBezTo>
                <a:cubicBezTo>
                  <a:pt x="1339" y="5340"/>
                  <a:pt x="1260" y="5765"/>
                  <a:pt x="1229" y="6198"/>
                </a:cubicBezTo>
                <a:cubicBezTo>
                  <a:pt x="1030" y="6314"/>
                  <a:pt x="832" y="6432"/>
                  <a:pt x="635" y="6553"/>
                </a:cubicBezTo>
                <a:cubicBezTo>
                  <a:pt x="524" y="6622"/>
                  <a:pt x="413" y="6691"/>
                  <a:pt x="302" y="6760"/>
                </a:cubicBezTo>
                <a:cubicBezTo>
                  <a:pt x="246" y="6794"/>
                  <a:pt x="190" y="6829"/>
                  <a:pt x="135" y="6863"/>
                </a:cubicBezTo>
                <a:cubicBezTo>
                  <a:pt x="81" y="6894"/>
                  <a:pt x="40" y="6944"/>
                  <a:pt x="18" y="7005"/>
                </a:cubicBezTo>
                <a:cubicBezTo>
                  <a:pt x="0" y="7055"/>
                  <a:pt x="-5" y="7109"/>
                  <a:pt x="5" y="7162"/>
                </a:cubicBezTo>
                <a:cubicBezTo>
                  <a:pt x="24" y="7261"/>
                  <a:pt x="43" y="7361"/>
                  <a:pt x="63" y="7460"/>
                </a:cubicBezTo>
                <a:cubicBezTo>
                  <a:pt x="94" y="7624"/>
                  <a:pt x="126" y="7787"/>
                  <a:pt x="158" y="7952"/>
                </a:cubicBezTo>
                <a:cubicBezTo>
                  <a:pt x="190" y="8116"/>
                  <a:pt x="222" y="8280"/>
                  <a:pt x="254" y="8444"/>
                </a:cubicBezTo>
                <a:cubicBezTo>
                  <a:pt x="273" y="8543"/>
                  <a:pt x="292" y="8642"/>
                  <a:pt x="311" y="8741"/>
                </a:cubicBezTo>
                <a:cubicBezTo>
                  <a:pt x="322" y="8797"/>
                  <a:pt x="349" y="8848"/>
                  <a:pt x="389" y="8887"/>
                </a:cubicBezTo>
                <a:cubicBezTo>
                  <a:pt x="430" y="8929"/>
                  <a:pt x="485" y="8955"/>
                  <a:pt x="542" y="8961"/>
                </a:cubicBezTo>
                <a:cubicBezTo>
                  <a:pt x="606" y="8969"/>
                  <a:pt x="669" y="8977"/>
                  <a:pt x="733" y="8985"/>
                </a:cubicBezTo>
                <a:cubicBezTo>
                  <a:pt x="861" y="9002"/>
                  <a:pt x="988" y="9019"/>
                  <a:pt x="1116" y="9034"/>
                </a:cubicBezTo>
                <a:cubicBezTo>
                  <a:pt x="1340" y="9060"/>
                  <a:pt x="1565" y="9080"/>
                  <a:pt x="1790" y="9096"/>
                </a:cubicBezTo>
                <a:cubicBezTo>
                  <a:pt x="1993" y="9508"/>
                  <a:pt x="2238" y="9881"/>
                  <a:pt x="2517" y="10211"/>
                </a:cubicBezTo>
                <a:cubicBezTo>
                  <a:pt x="2797" y="10541"/>
                  <a:pt x="3111" y="10829"/>
                  <a:pt x="3450" y="11071"/>
                </a:cubicBezTo>
                <a:cubicBezTo>
                  <a:pt x="3446" y="11313"/>
                  <a:pt x="3444" y="11555"/>
                  <a:pt x="3446" y="11797"/>
                </a:cubicBezTo>
                <a:cubicBezTo>
                  <a:pt x="3446" y="11935"/>
                  <a:pt x="3448" y="12073"/>
                  <a:pt x="3449" y="12210"/>
                </a:cubicBezTo>
                <a:cubicBezTo>
                  <a:pt x="3450" y="12279"/>
                  <a:pt x="3450" y="12348"/>
                  <a:pt x="3451" y="12416"/>
                </a:cubicBezTo>
                <a:cubicBezTo>
                  <a:pt x="3450" y="12481"/>
                  <a:pt x="3470" y="12544"/>
                  <a:pt x="3508" y="12595"/>
                </a:cubicBezTo>
                <a:cubicBezTo>
                  <a:pt x="3540" y="12636"/>
                  <a:pt x="3582" y="12667"/>
                  <a:pt x="3630" y="12684"/>
                </a:cubicBezTo>
                <a:cubicBezTo>
                  <a:pt x="3720" y="12715"/>
                  <a:pt x="3810" y="12746"/>
                  <a:pt x="3900" y="12777"/>
                </a:cubicBezTo>
                <a:cubicBezTo>
                  <a:pt x="4050" y="12829"/>
                  <a:pt x="4200" y="12881"/>
                  <a:pt x="4349" y="12932"/>
                </a:cubicBezTo>
                <a:cubicBezTo>
                  <a:pt x="4498" y="12984"/>
                  <a:pt x="4648" y="13036"/>
                  <a:pt x="4798" y="13087"/>
                </a:cubicBezTo>
                <a:cubicBezTo>
                  <a:pt x="4888" y="13118"/>
                  <a:pt x="4978" y="13150"/>
                  <a:pt x="5068" y="13181"/>
                </a:cubicBezTo>
                <a:cubicBezTo>
                  <a:pt x="5119" y="13198"/>
                  <a:pt x="5173" y="13198"/>
                  <a:pt x="5225" y="13181"/>
                </a:cubicBezTo>
                <a:cubicBezTo>
                  <a:pt x="5279" y="13163"/>
                  <a:pt x="5327" y="13126"/>
                  <a:pt x="5360" y="13076"/>
                </a:cubicBezTo>
                <a:cubicBezTo>
                  <a:pt x="5398" y="13021"/>
                  <a:pt x="5437" y="12965"/>
                  <a:pt x="5475" y="12910"/>
                </a:cubicBezTo>
                <a:cubicBezTo>
                  <a:pt x="5551" y="12800"/>
                  <a:pt x="5628" y="12689"/>
                  <a:pt x="5704" y="12578"/>
                </a:cubicBezTo>
                <a:cubicBezTo>
                  <a:pt x="5837" y="12382"/>
                  <a:pt x="5965" y="12183"/>
                  <a:pt x="6090" y="11980"/>
                </a:cubicBezTo>
                <a:cubicBezTo>
                  <a:pt x="6493" y="11995"/>
                  <a:pt x="6901" y="11958"/>
                  <a:pt x="7304" y="11866"/>
                </a:cubicBezTo>
                <a:cubicBezTo>
                  <a:pt x="7708" y="11774"/>
                  <a:pt x="8107" y="11628"/>
                  <a:pt x="8494" y="11424"/>
                </a:cubicBezTo>
                <a:cubicBezTo>
                  <a:pt x="8690" y="11549"/>
                  <a:pt x="8887" y="11672"/>
                  <a:pt x="9086" y="11792"/>
                </a:cubicBezTo>
                <a:cubicBezTo>
                  <a:pt x="9198" y="11859"/>
                  <a:pt x="9310" y="11927"/>
                  <a:pt x="9422" y="11994"/>
                </a:cubicBezTo>
                <a:cubicBezTo>
                  <a:pt x="9478" y="12028"/>
                  <a:pt x="9535" y="12061"/>
                  <a:pt x="9591" y="12094"/>
                </a:cubicBezTo>
                <a:cubicBezTo>
                  <a:pt x="9643" y="12127"/>
                  <a:pt x="9705" y="12140"/>
                  <a:pt x="9765" y="12130"/>
                </a:cubicBezTo>
                <a:cubicBezTo>
                  <a:pt x="9814" y="12121"/>
                  <a:pt x="9861" y="12098"/>
                  <a:pt x="9898" y="12062"/>
                </a:cubicBezTo>
                <a:cubicBezTo>
                  <a:pt x="9968" y="11994"/>
                  <a:pt x="10038" y="11926"/>
                  <a:pt x="10108" y="11858"/>
                </a:cubicBezTo>
                <a:cubicBezTo>
                  <a:pt x="10225" y="11745"/>
                  <a:pt x="10341" y="11632"/>
                  <a:pt x="10457" y="11519"/>
                </a:cubicBezTo>
                <a:cubicBezTo>
                  <a:pt x="10573" y="11406"/>
                  <a:pt x="10689" y="11294"/>
                  <a:pt x="10806" y="11181"/>
                </a:cubicBezTo>
                <a:cubicBezTo>
                  <a:pt x="10876" y="11113"/>
                  <a:pt x="10946" y="11045"/>
                  <a:pt x="11016" y="10977"/>
                </a:cubicBezTo>
                <a:cubicBezTo>
                  <a:pt x="11055" y="10938"/>
                  <a:pt x="11084" y="10888"/>
                  <a:pt x="11095" y="10832"/>
                </a:cubicBezTo>
                <a:cubicBezTo>
                  <a:pt x="11108" y="10772"/>
                  <a:pt x="11101" y="10709"/>
                  <a:pt x="11077" y="10654"/>
                </a:cubicBezTo>
                <a:cubicBezTo>
                  <a:pt x="11051" y="10591"/>
                  <a:pt x="11024" y="10529"/>
                  <a:pt x="10999" y="10466"/>
                </a:cubicBezTo>
                <a:cubicBezTo>
                  <a:pt x="10947" y="10340"/>
                  <a:pt x="10896" y="10214"/>
                  <a:pt x="10843" y="10089"/>
                </a:cubicBezTo>
                <a:cubicBezTo>
                  <a:pt x="10750" y="9867"/>
                  <a:pt x="10651" y="9648"/>
                  <a:pt x="10548" y="9431"/>
                </a:cubicBezTo>
                <a:cubicBezTo>
                  <a:pt x="10761" y="9063"/>
                  <a:pt x="10932" y="8670"/>
                  <a:pt x="11056" y="8261"/>
                </a:cubicBezTo>
                <a:cubicBezTo>
                  <a:pt x="11180" y="7852"/>
                  <a:pt x="11259" y="7427"/>
                  <a:pt x="11290" y="6996"/>
                </a:cubicBezTo>
                <a:lnTo>
                  <a:pt x="11291" y="7001"/>
                </a:lnTo>
                <a:cubicBezTo>
                  <a:pt x="11493" y="6883"/>
                  <a:pt x="11694" y="6764"/>
                  <a:pt x="11894" y="6641"/>
                </a:cubicBezTo>
                <a:cubicBezTo>
                  <a:pt x="12006" y="6573"/>
                  <a:pt x="12117" y="6503"/>
                  <a:pt x="12228" y="6434"/>
                </a:cubicBezTo>
                <a:cubicBezTo>
                  <a:pt x="12284" y="6400"/>
                  <a:pt x="12339" y="6365"/>
                  <a:pt x="12395" y="6330"/>
                </a:cubicBezTo>
                <a:cubicBezTo>
                  <a:pt x="12448" y="6299"/>
                  <a:pt x="12490" y="6249"/>
                  <a:pt x="12512" y="6188"/>
                </a:cubicBezTo>
                <a:cubicBezTo>
                  <a:pt x="12531" y="6138"/>
                  <a:pt x="12535" y="6084"/>
                  <a:pt x="12525" y="6031"/>
                </a:cubicBezTo>
                <a:cubicBezTo>
                  <a:pt x="12505" y="5932"/>
                  <a:pt x="12486" y="5834"/>
                  <a:pt x="12467" y="5734"/>
                </a:cubicBezTo>
                <a:cubicBezTo>
                  <a:pt x="12435" y="5570"/>
                  <a:pt x="12403" y="5406"/>
                  <a:pt x="12371" y="5242"/>
                </a:cubicBezTo>
                <a:cubicBezTo>
                  <a:pt x="12340" y="5077"/>
                  <a:pt x="12308" y="4913"/>
                  <a:pt x="12276" y="4749"/>
                </a:cubicBezTo>
                <a:cubicBezTo>
                  <a:pt x="12257" y="4650"/>
                  <a:pt x="12238" y="4551"/>
                  <a:pt x="12218" y="4452"/>
                </a:cubicBezTo>
                <a:cubicBezTo>
                  <a:pt x="12207" y="4396"/>
                  <a:pt x="12180" y="4345"/>
                  <a:pt x="12141" y="4306"/>
                </a:cubicBezTo>
                <a:cubicBezTo>
                  <a:pt x="12099" y="4264"/>
                  <a:pt x="12046" y="4239"/>
                  <a:pt x="11989" y="4233"/>
                </a:cubicBezTo>
                <a:cubicBezTo>
                  <a:pt x="11925" y="4225"/>
                  <a:pt x="11861" y="4217"/>
                  <a:pt x="11797" y="4209"/>
                </a:cubicBezTo>
                <a:cubicBezTo>
                  <a:pt x="11669" y="4192"/>
                  <a:pt x="11541" y="4175"/>
                  <a:pt x="11413" y="4160"/>
                </a:cubicBezTo>
                <a:cubicBezTo>
                  <a:pt x="11187" y="4133"/>
                  <a:pt x="10959" y="4112"/>
                  <a:pt x="10731" y="4096"/>
                </a:cubicBezTo>
                <a:cubicBezTo>
                  <a:pt x="10529" y="3686"/>
                  <a:pt x="10285" y="3314"/>
                  <a:pt x="10007" y="2984"/>
                </a:cubicBezTo>
                <a:cubicBezTo>
                  <a:pt x="9729" y="2655"/>
                  <a:pt x="9417" y="2367"/>
                  <a:pt x="9080" y="2125"/>
                </a:cubicBezTo>
                <a:cubicBezTo>
                  <a:pt x="9084" y="1882"/>
                  <a:pt x="9085" y="1639"/>
                  <a:pt x="9084" y="1396"/>
                </a:cubicBezTo>
                <a:cubicBezTo>
                  <a:pt x="9083" y="1258"/>
                  <a:pt x="9082" y="1121"/>
                  <a:pt x="9081" y="984"/>
                </a:cubicBezTo>
                <a:cubicBezTo>
                  <a:pt x="9080" y="915"/>
                  <a:pt x="9080" y="847"/>
                  <a:pt x="9080" y="778"/>
                </a:cubicBezTo>
                <a:cubicBezTo>
                  <a:pt x="9080" y="713"/>
                  <a:pt x="9060" y="649"/>
                  <a:pt x="9021" y="599"/>
                </a:cubicBezTo>
                <a:cubicBezTo>
                  <a:pt x="8990" y="557"/>
                  <a:pt x="8947" y="526"/>
                  <a:pt x="8900" y="510"/>
                </a:cubicBezTo>
                <a:cubicBezTo>
                  <a:pt x="8810" y="478"/>
                  <a:pt x="8720" y="448"/>
                  <a:pt x="8629" y="417"/>
                </a:cubicBezTo>
                <a:cubicBezTo>
                  <a:pt x="8480" y="365"/>
                  <a:pt x="8330" y="313"/>
                  <a:pt x="8181" y="262"/>
                </a:cubicBezTo>
                <a:cubicBezTo>
                  <a:pt x="8031" y="210"/>
                  <a:pt x="7882" y="158"/>
                  <a:pt x="7733" y="107"/>
                </a:cubicBezTo>
                <a:cubicBezTo>
                  <a:pt x="7643" y="76"/>
                  <a:pt x="7552" y="44"/>
                  <a:pt x="7462" y="13"/>
                </a:cubicBezTo>
                <a:cubicBezTo>
                  <a:pt x="7436" y="4"/>
                  <a:pt x="7410" y="0"/>
                  <a:pt x="7383" y="0"/>
                </a:cubicBezTo>
                <a:close/>
                <a:moveTo>
                  <a:pt x="17715" y="540"/>
                </a:moveTo>
                <a:cubicBezTo>
                  <a:pt x="17643" y="541"/>
                  <a:pt x="17570" y="541"/>
                  <a:pt x="17498" y="541"/>
                </a:cubicBezTo>
                <a:cubicBezTo>
                  <a:pt x="17378" y="542"/>
                  <a:pt x="17259" y="541"/>
                  <a:pt x="17140" y="542"/>
                </a:cubicBezTo>
                <a:cubicBezTo>
                  <a:pt x="17020" y="543"/>
                  <a:pt x="16900" y="544"/>
                  <a:pt x="16781" y="545"/>
                </a:cubicBezTo>
                <a:cubicBezTo>
                  <a:pt x="16708" y="545"/>
                  <a:pt x="16635" y="545"/>
                  <a:pt x="16563" y="546"/>
                </a:cubicBezTo>
                <a:cubicBezTo>
                  <a:pt x="16522" y="546"/>
                  <a:pt x="16483" y="560"/>
                  <a:pt x="16450" y="586"/>
                </a:cubicBezTo>
                <a:cubicBezTo>
                  <a:pt x="16415" y="613"/>
                  <a:pt x="16388" y="651"/>
                  <a:pt x="16375" y="695"/>
                </a:cubicBezTo>
                <a:cubicBezTo>
                  <a:pt x="16360" y="745"/>
                  <a:pt x="16345" y="795"/>
                  <a:pt x="16329" y="845"/>
                </a:cubicBezTo>
                <a:cubicBezTo>
                  <a:pt x="16299" y="944"/>
                  <a:pt x="16267" y="1044"/>
                  <a:pt x="16237" y="1143"/>
                </a:cubicBezTo>
                <a:cubicBezTo>
                  <a:pt x="16184" y="1320"/>
                  <a:pt x="16136" y="1498"/>
                  <a:pt x="16091" y="1677"/>
                </a:cubicBezTo>
                <a:cubicBezTo>
                  <a:pt x="15794" y="1770"/>
                  <a:pt x="15510" y="1900"/>
                  <a:pt x="15243" y="2063"/>
                </a:cubicBezTo>
                <a:cubicBezTo>
                  <a:pt x="14977" y="2227"/>
                  <a:pt x="14730" y="2425"/>
                  <a:pt x="14506" y="2653"/>
                </a:cubicBezTo>
                <a:cubicBezTo>
                  <a:pt x="14338" y="2611"/>
                  <a:pt x="14169" y="2570"/>
                  <a:pt x="14000" y="2532"/>
                </a:cubicBezTo>
                <a:cubicBezTo>
                  <a:pt x="13904" y="2510"/>
                  <a:pt x="13808" y="2489"/>
                  <a:pt x="13712" y="2468"/>
                </a:cubicBezTo>
                <a:cubicBezTo>
                  <a:pt x="13664" y="2457"/>
                  <a:pt x="13616" y="2446"/>
                  <a:pt x="13568" y="2435"/>
                </a:cubicBezTo>
                <a:cubicBezTo>
                  <a:pt x="13523" y="2424"/>
                  <a:pt x="13476" y="2430"/>
                  <a:pt x="13435" y="2452"/>
                </a:cubicBezTo>
                <a:cubicBezTo>
                  <a:pt x="13401" y="2470"/>
                  <a:pt x="13372" y="2498"/>
                  <a:pt x="13352" y="2534"/>
                </a:cubicBezTo>
                <a:cubicBezTo>
                  <a:pt x="13316" y="2600"/>
                  <a:pt x="13279" y="2668"/>
                  <a:pt x="13243" y="2734"/>
                </a:cubicBezTo>
                <a:cubicBezTo>
                  <a:pt x="13182" y="2844"/>
                  <a:pt x="13122" y="2954"/>
                  <a:pt x="13062" y="3064"/>
                </a:cubicBezTo>
                <a:cubicBezTo>
                  <a:pt x="13001" y="3175"/>
                  <a:pt x="12941" y="3285"/>
                  <a:pt x="12881" y="3396"/>
                </a:cubicBezTo>
                <a:cubicBezTo>
                  <a:pt x="12845" y="3462"/>
                  <a:pt x="12808" y="3529"/>
                  <a:pt x="12771" y="3595"/>
                </a:cubicBezTo>
                <a:cubicBezTo>
                  <a:pt x="12751" y="3633"/>
                  <a:pt x="12742" y="3676"/>
                  <a:pt x="12745" y="3720"/>
                </a:cubicBezTo>
                <a:cubicBezTo>
                  <a:pt x="12749" y="3766"/>
                  <a:pt x="12767" y="3811"/>
                  <a:pt x="12797" y="3845"/>
                </a:cubicBezTo>
                <a:cubicBezTo>
                  <a:pt x="12829" y="3884"/>
                  <a:pt x="12862" y="3923"/>
                  <a:pt x="12894" y="3963"/>
                </a:cubicBezTo>
                <a:cubicBezTo>
                  <a:pt x="12959" y="4042"/>
                  <a:pt x="13023" y="4120"/>
                  <a:pt x="13088" y="4199"/>
                </a:cubicBezTo>
                <a:cubicBezTo>
                  <a:pt x="13202" y="4335"/>
                  <a:pt x="13320" y="4469"/>
                  <a:pt x="13440" y="4600"/>
                </a:cubicBezTo>
                <a:cubicBezTo>
                  <a:pt x="13358" y="4944"/>
                  <a:pt x="13319" y="5288"/>
                  <a:pt x="13320" y="5627"/>
                </a:cubicBezTo>
                <a:cubicBezTo>
                  <a:pt x="13320" y="5966"/>
                  <a:pt x="13361" y="6300"/>
                  <a:pt x="13437" y="6622"/>
                </a:cubicBezTo>
                <a:cubicBezTo>
                  <a:pt x="13319" y="6757"/>
                  <a:pt x="13203" y="6893"/>
                  <a:pt x="13088" y="7031"/>
                </a:cubicBezTo>
                <a:cubicBezTo>
                  <a:pt x="13023" y="7109"/>
                  <a:pt x="12957" y="7189"/>
                  <a:pt x="12892" y="7268"/>
                </a:cubicBezTo>
                <a:cubicBezTo>
                  <a:pt x="12860" y="7307"/>
                  <a:pt x="12827" y="7345"/>
                  <a:pt x="12795" y="7385"/>
                </a:cubicBezTo>
                <a:cubicBezTo>
                  <a:pt x="12763" y="7421"/>
                  <a:pt x="12745" y="7468"/>
                  <a:pt x="12743" y="7517"/>
                </a:cubicBezTo>
                <a:cubicBezTo>
                  <a:pt x="12741" y="7558"/>
                  <a:pt x="12750" y="7598"/>
                  <a:pt x="12769" y="7633"/>
                </a:cubicBezTo>
                <a:cubicBezTo>
                  <a:pt x="12805" y="7700"/>
                  <a:pt x="12841" y="7767"/>
                  <a:pt x="12878" y="7834"/>
                </a:cubicBezTo>
                <a:cubicBezTo>
                  <a:pt x="12938" y="7944"/>
                  <a:pt x="12998" y="8055"/>
                  <a:pt x="13057" y="8166"/>
                </a:cubicBezTo>
                <a:cubicBezTo>
                  <a:pt x="13117" y="8276"/>
                  <a:pt x="13177" y="8387"/>
                  <a:pt x="13237" y="8497"/>
                </a:cubicBezTo>
                <a:cubicBezTo>
                  <a:pt x="13274" y="8564"/>
                  <a:pt x="13310" y="8631"/>
                  <a:pt x="13346" y="8698"/>
                </a:cubicBezTo>
                <a:cubicBezTo>
                  <a:pt x="13367" y="8735"/>
                  <a:pt x="13398" y="8765"/>
                  <a:pt x="13435" y="8783"/>
                </a:cubicBezTo>
                <a:cubicBezTo>
                  <a:pt x="13475" y="8803"/>
                  <a:pt x="13519" y="8807"/>
                  <a:pt x="13562" y="8797"/>
                </a:cubicBezTo>
                <a:cubicBezTo>
                  <a:pt x="13610" y="8786"/>
                  <a:pt x="13658" y="8776"/>
                  <a:pt x="13706" y="8765"/>
                </a:cubicBezTo>
                <a:cubicBezTo>
                  <a:pt x="13802" y="8744"/>
                  <a:pt x="13898" y="8723"/>
                  <a:pt x="13994" y="8701"/>
                </a:cubicBezTo>
                <a:cubicBezTo>
                  <a:pt x="14163" y="8663"/>
                  <a:pt x="14331" y="8620"/>
                  <a:pt x="14498" y="8573"/>
                </a:cubicBezTo>
                <a:cubicBezTo>
                  <a:pt x="14720" y="8801"/>
                  <a:pt x="14968" y="9002"/>
                  <a:pt x="15241" y="9170"/>
                </a:cubicBezTo>
                <a:cubicBezTo>
                  <a:pt x="15513" y="9337"/>
                  <a:pt x="15809" y="9471"/>
                  <a:pt x="16125" y="9566"/>
                </a:cubicBezTo>
                <a:cubicBezTo>
                  <a:pt x="16176" y="9744"/>
                  <a:pt x="16230" y="9920"/>
                  <a:pt x="16285" y="10096"/>
                </a:cubicBezTo>
                <a:cubicBezTo>
                  <a:pt x="16316" y="10196"/>
                  <a:pt x="16347" y="10295"/>
                  <a:pt x="16379" y="10394"/>
                </a:cubicBezTo>
                <a:cubicBezTo>
                  <a:pt x="16395" y="10444"/>
                  <a:pt x="16411" y="10493"/>
                  <a:pt x="16427" y="10543"/>
                </a:cubicBezTo>
                <a:cubicBezTo>
                  <a:pt x="16441" y="10590"/>
                  <a:pt x="16469" y="10630"/>
                  <a:pt x="16508" y="10657"/>
                </a:cubicBezTo>
                <a:cubicBezTo>
                  <a:pt x="16540" y="10679"/>
                  <a:pt x="16578" y="10691"/>
                  <a:pt x="16616" y="10691"/>
                </a:cubicBezTo>
                <a:cubicBezTo>
                  <a:pt x="16688" y="10691"/>
                  <a:pt x="16760" y="10691"/>
                  <a:pt x="16833" y="10690"/>
                </a:cubicBezTo>
                <a:cubicBezTo>
                  <a:pt x="16952" y="10690"/>
                  <a:pt x="17072" y="10688"/>
                  <a:pt x="17192" y="10687"/>
                </a:cubicBezTo>
                <a:cubicBezTo>
                  <a:pt x="17311" y="10687"/>
                  <a:pt x="17431" y="10686"/>
                  <a:pt x="17551" y="10686"/>
                </a:cubicBezTo>
                <a:cubicBezTo>
                  <a:pt x="17623" y="10685"/>
                  <a:pt x="17695" y="10685"/>
                  <a:pt x="17767" y="10685"/>
                </a:cubicBezTo>
                <a:cubicBezTo>
                  <a:pt x="17808" y="10684"/>
                  <a:pt x="17848" y="10671"/>
                  <a:pt x="17881" y="10646"/>
                </a:cubicBezTo>
                <a:cubicBezTo>
                  <a:pt x="17917" y="10619"/>
                  <a:pt x="17943" y="10580"/>
                  <a:pt x="17956" y="10535"/>
                </a:cubicBezTo>
                <a:cubicBezTo>
                  <a:pt x="17971" y="10485"/>
                  <a:pt x="17987" y="10435"/>
                  <a:pt x="18002" y="10386"/>
                </a:cubicBezTo>
                <a:cubicBezTo>
                  <a:pt x="18033" y="10286"/>
                  <a:pt x="18064" y="10188"/>
                  <a:pt x="18093" y="10088"/>
                </a:cubicBezTo>
                <a:cubicBezTo>
                  <a:pt x="18146" y="9912"/>
                  <a:pt x="18196" y="9733"/>
                  <a:pt x="18241" y="9554"/>
                </a:cubicBezTo>
                <a:cubicBezTo>
                  <a:pt x="18538" y="9462"/>
                  <a:pt x="18822" y="9332"/>
                  <a:pt x="19087" y="9168"/>
                </a:cubicBezTo>
                <a:cubicBezTo>
                  <a:pt x="19353" y="9004"/>
                  <a:pt x="19600" y="8807"/>
                  <a:pt x="19824" y="8579"/>
                </a:cubicBezTo>
                <a:lnTo>
                  <a:pt x="19822" y="8583"/>
                </a:lnTo>
                <a:cubicBezTo>
                  <a:pt x="19993" y="8626"/>
                  <a:pt x="20163" y="8667"/>
                  <a:pt x="20335" y="8706"/>
                </a:cubicBezTo>
                <a:cubicBezTo>
                  <a:pt x="20431" y="8728"/>
                  <a:pt x="20528" y="8750"/>
                  <a:pt x="20624" y="8771"/>
                </a:cubicBezTo>
                <a:cubicBezTo>
                  <a:pt x="20672" y="8782"/>
                  <a:pt x="20719" y="8792"/>
                  <a:pt x="20767" y="8803"/>
                </a:cubicBezTo>
                <a:cubicBezTo>
                  <a:pt x="20812" y="8814"/>
                  <a:pt x="20860" y="8808"/>
                  <a:pt x="20902" y="8786"/>
                </a:cubicBezTo>
                <a:cubicBezTo>
                  <a:pt x="20936" y="8768"/>
                  <a:pt x="20964" y="8739"/>
                  <a:pt x="20984" y="8704"/>
                </a:cubicBezTo>
                <a:cubicBezTo>
                  <a:pt x="21020" y="8638"/>
                  <a:pt x="21057" y="8571"/>
                  <a:pt x="21093" y="8505"/>
                </a:cubicBezTo>
                <a:cubicBezTo>
                  <a:pt x="21153" y="8394"/>
                  <a:pt x="21214" y="8284"/>
                  <a:pt x="21274" y="8173"/>
                </a:cubicBezTo>
                <a:cubicBezTo>
                  <a:pt x="21334" y="8063"/>
                  <a:pt x="21394" y="7952"/>
                  <a:pt x="21455" y="7842"/>
                </a:cubicBezTo>
                <a:cubicBezTo>
                  <a:pt x="21491" y="7775"/>
                  <a:pt x="21528" y="7709"/>
                  <a:pt x="21564" y="7642"/>
                </a:cubicBezTo>
                <a:cubicBezTo>
                  <a:pt x="21585" y="7605"/>
                  <a:pt x="21594" y="7561"/>
                  <a:pt x="21590" y="7518"/>
                </a:cubicBezTo>
                <a:cubicBezTo>
                  <a:pt x="21587" y="7472"/>
                  <a:pt x="21569" y="7428"/>
                  <a:pt x="21539" y="7394"/>
                </a:cubicBezTo>
                <a:cubicBezTo>
                  <a:pt x="21507" y="7354"/>
                  <a:pt x="21474" y="7315"/>
                  <a:pt x="21442" y="7276"/>
                </a:cubicBezTo>
                <a:cubicBezTo>
                  <a:pt x="21377" y="7197"/>
                  <a:pt x="21313" y="7117"/>
                  <a:pt x="21248" y="7039"/>
                </a:cubicBezTo>
                <a:cubicBezTo>
                  <a:pt x="21132" y="6901"/>
                  <a:pt x="21013" y="6765"/>
                  <a:pt x="20891" y="6632"/>
                </a:cubicBezTo>
                <a:cubicBezTo>
                  <a:pt x="20973" y="6290"/>
                  <a:pt x="21013" y="5946"/>
                  <a:pt x="21013" y="5608"/>
                </a:cubicBezTo>
                <a:cubicBezTo>
                  <a:pt x="21012" y="5270"/>
                  <a:pt x="20973" y="4938"/>
                  <a:pt x="20897" y="4617"/>
                </a:cubicBezTo>
                <a:cubicBezTo>
                  <a:pt x="21016" y="4482"/>
                  <a:pt x="21132" y="4345"/>
                  <a:pt x="21248" y="4207"/>
                </a:cubicBezTo>
                <a:cubicBezTo>
                  <a:pt x="21313" y="4129"/>
                  <a:pt x="21378" y="4050"/>
                  <a:pt x="21443" y="3971"/>
                </a:cubicBezTo>
                <a:cubicBezTo>
                  <a:pt x="21475" y="3932"/>
                  <a:pt x="21508" y="3893"/>
                  <a:pt x="21541" y="3854"/>
                </a:cubicBezTo>
                <a:cubicBezTo>
                  <a:pt x="21572" y="3818"/>
                  <a:pt x="21591" y="3770"/>
                  <a:pt x="21593" y="3721"/>
                </a:cubicBezTo>
                <a:cubicBezTo>
                  <a:pt x="21595" y="3680"/>
                  <a:pt x="21586" y="3640"/>
                  <a:pt x="21567" y="3605"/>
                </a:cubicBezTo>
                <a:cubicBezTo>
                  <a:pt x="21531" y="3538"/>
                  <a:pt x="21494" y="3472"/>
                  <a:pt x="21458" y="3405"/>
                </a:cubicBezTo>
                <a:cubicBezTo>
                  <a:pt x="21398" y="3295"/>
                  <a:pt x="21338" y="3183"/>
                  <a:pt x="21278" y="3073"/>
                </a:cubicBezTo>
                <a:cubicBezTo>
                  <a:pt x="21218" y="2962"/>
                  <a:pt x="21158" y="2852"/>
                  <a:pt x="21098" y="2742"/>
                </a:cubicBezTo>
                <a:cubicBezTo>
                  <a:pt x="21062" y="2675"/>
                  <a:pt x="21026" y="2608"/>
                  <a:pt x="20990" y="2541"/>
                </a:cubicBezTo>
                <a:cubicBezTo>
                  <a:pt x="20979" y="2522"/>
                  <a:pt x="20966" y="2505"/>
                  <a:pt x="20951" y="2491"/>
                </a:cubicBezTo>
                <a:cubicBezTo>
                  <a:pt x="20936" y="2477"/>
                  <a:pt x="20919" y="2464"/>
                  <a:pt x="20901" y="2455"/>
                </a:cubicBezTo>
                <a:cubicBezTo>
                  <a:pt x="20861" y="2435"/>
                  <a:pt x="20817" y="2431"/>
                  <a:pt x="20774" y="2441"/>
                </a:cubicBezTo>
                <a:cubicBezTo>
                  <a:pt x="20726" y="2452"/>
                  <a:pt x="20679" y="2463"/>
                  <a:pt x="20631" y="2473"/>
                </a:cubicBezTo>
                <a:cubicBezTo>
                  <a:pt x="20534" y="2494"/>
                  <a:pt x="20438" y="2515"/>
                  <a:pt x="20342" y="2536"/>
                </a:cubicBezTo>
                <a:cubicBezTo>
                  <a:pt x="20174" y="2575"/>
                  <a:pt x="20006" y="2618"/>
                  <a:pt x="19839" y="2664"/>
                </a:cubicBezTo>
                <a:cubicBezTo>
                  <a:pt x="19617" y="2435"/>
                  <a:pt x="19368" y="2233"/>
                  <a:pt x="19094" y="2064"/>
                </a:cubicBezTo>
                <a:cubicBezTo>
                  <a:pt x="18821" y="1895"/>
                  <a:pt x="18523" y="1760"/>
                  <a:pt x="18206" y="1665"/>
                </a:cubicBezTo>
                <a:cubicBezTo>
                  <a:pt x="18154" y="1488"/>
                  <a:pt x="18101" y="1310"/>
                  <a:pt x="18046" y="1134"/>
                </a:cubicBezTo>
                <a:cubicBezTo>
                  <a:pt x="18014" y="1035"/>
                  <a:pt x="17983" y="936"/>
                  <a:pt x="17952" y="837"/>
                </a:cubicBezTo>
                <a:cubicBezTo>
                  <a:pt x="17936" y="788"/>
                  <a:pt x="17920" y="737"/>
                  <a:pt x="17905" y="688"/>
                </a:cubicBezTo>
                <a:cubicBezTo>
                  <a:pt x="17891" y="641"/>
                  <a:pt x="17862" y="599"/>
                  <a:pt x="17823" y="573"/>
                </a:cubicBezTo>
                <a:cubicBezTo>
                  <a:pt x="17791" y="551"/>
                  <a:pt x="17753" y="540"/>
                  <a:pt x="17715" y="540"/>
                </a:cubicBezTo>
                <a:close/>
                <a:moveTo>
                  <a:pt x="17064" y="3000"/>
                </a:moveTo>
                <a:cubicBezTo>
                  <a:pt x="17305" y="2989"/>
                  <a:pt x="17552" y="3016"/>
                  <a:pt x="17797" y="3086"/>
                </a:cubicBezTo>
                <a:cubicBezTo>
                  <a:pt x="18206" y="3202"/>
                  <a:pt x="18563" y="3423"/>
                  <a:pt x="18850" y="3713"/>
                </a:cubicBezTo>
                <a:cubicBezTo>
                  <a:pt x="19482" y="4351"/>
                  <a:pt x="19775" y="5329"/>
                  <a:pt x="19535" y="6289"/>
                </a:cubicBezTo>
                <a:cubicBezTo>
                  <a:pt x="19186" y="7686"/>
                  <a:pt x="17843" y="8516"/>
                  <a:pt x="16534" y="8144"/>
                </a:cubicBezTo>
                <a:cubicBezTo>
                  <a:pt x="15226" y="7771"/>
                  <a:pt x="14448" y="6339"/>
                  <a:pt x="14796" y="4942"/>
                </a:cubicBezTo>
                <a:cubicBezTo>
                  <a:pt x="15080" y="3807"/>
                  <a:pt x="16020" y="3046"/>
                  <a:pt x="17064" y="3000"/>
                </a:cubicBezTo>
                <a:close/>
                <a:moveTo>
                  <a:pt x="6338" y="3161"/>
                </a:moveTo>
                <a:cubicBezTo>
                  <a:pt x="7479" y="3192"/>
                  <a:pt x="8570" y="3871"/>
                  <a:pt x="9126" y="5033"/>
                </a:cubicBezTo>
                <a:cubicBezTo>
                  <a:pt x="9934" y="6722"/>
                  <a:pt x="9306" y="8791"/>
                  <a:pt x="7723" y="9654"/>
                </a:cubicBezTo>
                <a:cubicBezTo>
                  <a:pt x="6141" y="10516"/>
                  <a:pt x="4203" y="9847"/>
                  <a:pt x="3394" y="8158"/>
                </a:cubicBezTo>
                <a:cubicBezTo>
                  <a:pt x="2586" y="6468"/>
                  <a:pt x="3213" y="4399"/>
                  <a:pt x="4796" y="3536"/>
                </a:cubicBezTo>
                <a:cubicBezTo>
                  <a:pt x="5290" y="3266"/>
                  <a:pt x="5820" y="3147"/>
                  <a:pt x="6338" y="3161"/>
                </a:cubicBezTo>
                <a:close/>
                <a:moveTo>
                  <a:pt x="13569" y="10023"/>
                </a:moveTo>
                <a:cubicBezTo>
                  <a:pt x="13547" y="10021"/>
                  <a:pt x="13527" y="10022"/>
                  <a:pt x="13505" y="10027"/>
                </a:cubicBezTo>
                <a:cubicBezTo>
                  <a:pt x="13425" y="10043"/>
                  <a:pt x="13344" y="10059"/>
                  <a:pt x="13264" y="10076"/>
                </a:cubicBezTo>
                <a:cubicBezTo>
                  <a:pt x="13130" y="10103"/>
                  <a:pt x="12998" y="10129"/>
                  <a:pt x="12864" y="10157"/>
                </a:cubicBezTo>
                <a:cubicBezTo>
                  <a:pt x="12731" y="10184"/>
                  <a:pt x="12598" y="10211"/>
                  <a:pt x="12465" y="10238"/>
                </a:cubicBezTo>
                <a:cubicBezTo>
                  <a:pt x="12384" y="10255"/>
                  <a:pt x="12304" y="10271"/>
                  <a:pt x="12224" y="10287"/>
                </a:cubicBezTo>
                <a:cubicBezTo>
                  <a:pt x="12178" y="10297"/>
                  <a:pt x="12137" y="10322"/>
                  <a:pt x="12105" y="10357"/>
                </a:cubicBezTo>
                <a:cubicBezTo>
                  <a:pt x="12071" y="10395"/>
                  <a:pt x="12049" y="10443"/>
                  <a:pt x="12044" y="10495"/>
                </a:cubicBezTo>
                <a:cubicBezTo>
                  <a:pt x="12036" y="10554"/>
                  <a:pt x="12029" y="10613"/>
                  <a:pt x="12021" y="10672"/>
                </a:cubicBezTo>
                <a:cubicBezTo>
                  <a:pt x="12006" y="10789"/>
                  <a:pt x="11991" y="10907"/>
                  <a:pt x="11977" y="11024"/>
                </a:cubicBezTo>
                <a:cubicBezTo>
                  <a:pt x="11952" y="11233"/>
                  <a:pt x="11932" y="11441"/>
                  <a:pt x="11917" y="11651"/>
                </a:cubicBezTo>
                <a:cubicBezTo>
                  <a:pt x="11604" y="11820"/>
                  <a:pt x="11313" y="12027"/>
                  <a:pt x="11048" y="12269"/>
                </a:cubicBezTo>
                <a:cubicBezTo>
                  <a:pt x="10784" y="12510"/>
                  <a:pt x="10547" y="12786"/>
                  <a:pt x="10342" y="13089"/>
                </a:cubicBezTo>
                <a:cubicBezTo>
                  <a:pt x="10147" y="13079"/>
                  <a:pt x="9951" y="13071"/>
                  <a:pt x="9755" y="13065"/>
                </a:cubicBezTo>
                <a:cubicBezTo>
                  <a:pt x="9644" y="13062"/>
                  <a:pt x="9533" y="13060"/>
                  <a:pt x="9422" y="13058"/>
                </a:cubicBezTo>
                <a:cubicBezTo>
                  <a:pt x="9367" y="13056"/>
                  <a:pt x="9312" y="13054"/>
                  <a:pt x="9256" y="13053"/>
                </a:cubicBezTo>
                <a:cubicBezTo>
                  <a:pt x="9204" y="13050"/>
                  <a:pt x="9152" y="13067"/>
                  <a:pt x="9110" y="13101"/>
                </a:cubicBezTo>
                <a:cubicBezTo>
                  <a:pt x="9076" y="13129"/>
                  <a:pt x="9049" y="13167"/>
                  <a:pt x="9034" y="13211"/>
                </a:cubicBezTo>
                <a:cubicBezTo>
                  <a:pt x="9007" y="13293"/>
                  <a:pt x="8979" y="13375"/>
                  <a:pt x="8951" y="13458"/>
                </a:cubicBezTo>
                <a:cubicBezTo>
                  <a:pt x="8905" y="13594"/>
                  <a:pt x="8860" y="13729"/>
                  <a:pt x="8815" y="13865"/>
                </a:cubicBezTo>
                <a:cubicBezTo>
                  <a:pt x="8769" y="14001"/>
                  <a:pt x="8723" y="14138"/>
                  <a:pt x="8677" y="14274"/>
                </a:cubicBezTo>
                <a:cubicBezTo>
                  <a:pt x="8649" y="14356"/>
                  <a:pt x="8621" y="14438"/>
                  <a:pt x="8594" y="14520"/>
                </a:cubicBezTo>
                <a:cubicBezTo>
                  <a:pt x="8578" y="14567"/>
                  <a:pt x="8577" y="14617"/>
                  <a:pt x="8589" y="14665"/>
                </a:cubicBezTo>
                <a:cubicBezTo>
                  <a:pt x="8603" y="14716"/>
                  <a:pt x="8632" y="14761"/>
                  <a:pt x="8671" y="14793"/>
                </a:cubicBezTo>
                <a:cubicBezTo>
                  <a:pt x="8715" y="14830"/>
                  <a:pt x="8758" y="14866"/>
                  <a:pt x="8801" y="14903"/>
                </a:cubicBezTo>
                <a:cubicBezTo>
                  <a:pt x="8889" y="14976"/>
                  <a:pt x="8975" y="15050"/>
                  <a:pt x="9063" y="15122"/>
                </a:cubicBezTo>
                <a:cubicBezTo>
                  <a:pt x="9217" y="15250"/>
                  <a:pt x="9374" y="15372"/>
                  <a:pt x="9533" y="15492"/>
                </a:cubicBezTo>
                <a:cubicBezTo>
                  <a:pt x="9508" y="15893"/>
                  <a:pt x="9531" y="16285"/>
                  <a:pt x="9598" y="16662"/>
                </a:cubicBezTo>
                <a:cubicBezTo>
                  <a:pt x="9665" y="17040"/>
                  <a:pt x="9775" y="17402"/>
                  <a:pt x="9922" y="17743"/>
                </a:cubicBezTo>
                <a:cubicBezTo>
                  <a:pt x="9817" y="17920"/>
                  <a:pt x="9714" y="18097"/>
                  <a:pt x="9613" y="18276"/>
                </a:cubicBezTo>
                <a:cubicBezTo>
                  <a:pt x="9555" y="18377"/>
                  <a:pt x="9498" y="18480"/>
                  <a:pt x="9441" y="18581"/>
                </a:cubicBezTo>
                <a:cubicBezTo>
                  <a:pt x="9412" y="18632"/>
                  <a:pt x="9384" y="18683"/>
                  <a:pt x="9355" y="18733"/>
                </a:cubicBezTo>
                <a:cubicBezTo>
                  <a:pt x="9327" y="18781"/>
                  <a:pt x="9315" y="18837"/>
                  <a:pt x="9322" y="18892"/>
                </a:cubicBezTo>
                <a:cubicBezTo>
                  <a:pt x="9328" y="18938"/>
                  <a:pt x="9346" y="18981"/>
                  <a:pt x="9374" y="19017"/>
                </a:cubicBezTo>
                <a:cubicBezTo>
                  <a:pt x="9428" y="19083"/>
                  <a:pt x="9480" y="19149"/>
                  <a:pt x="9534" y="19215"/>
                </a:cubicBezTo>
                <a:cubicBezTo>
                  <a:pt x="9622" y="19325"/>
                  <a:pt x="9711" y="19436"/>
                  <a:pt x="9799" y="19546"/>
                </a:cubicBezTo>
                <a:cubicBezTo>
                  <a:pt x="9887" y="19655"/>
                  <a:pt x="9976" y="19765"/>
                  <a:pt x="10064" y="19875"/>
                </a:cubicBezTo>
                <a:cubicBezTo>
                  <a:pt x="10117" y="19941"/>
                  <a:pt x="10170" y="20007"/>
                  <a:pt x="10223" y="20074"/>
                </a:cubicBezTo>
                <a:cubicBezTo>
                  <a:pt x="10253" y="20111"/>
                  <a:pt x="10294" y="20137"/>
                  <a:pt x="10339" y="20149"/>
                </a:cubicBezTo>
                <a:cubicBezTo>
                  <a:pt x="10387" y="20162"/>
                  <a:pt x="10437" y="20158"/>
                  <a:pt x="10482" y="20137"/>
                </a:cubicBezTo>
                <a:cubicBezTo>
                  <a:pt x="10534" y="20114"/>
                  <a:pt x="10585" y="20092"/>
                  <a:pt x="10637" y="20070"/>
                </a:cubicBezTo>
                <a:cubicBezTo>
                  <a:pt x="10740" y="20025"/>
                  <a:pt x="10843" y="19981"/>
                  <a:pt x="10946" y="19935"/>
                </a:cubicBezTo>
                <a:cubicBezTo>
                  <a:pt x="11126" y="19855"/>
                  <a:pt x="11305" y="19769"/>
                  <a:pt x="11482" y="19680"/>
                </a:cubicBezTo>
                <a:cubicBezTo>
                  <a:pt x="11773" y="19885"/>
                  <a:pt x="12089" y="20054"/>
                  <a:pt x="12424" y="20180"/>
                </a:cubicBezTo>
                <a:cubicBezTo>
                  <a:pt x="12760" y="20306"/>
                  <a:pt x="13116" y="20391"/>
                  <a:pt x="13486" y="20426"/>
                </a:cubicBezTo>
                <a:cubicBezTo>
                  <a:pt x="13578" y="20612"/>
                  <a:pt x="13671" y="20797"/>
                  <a:pt x="13767" y="20981"/>
                </a:cubicBezTo>
                <a:cubicBezTo>
                  <a:pt x="13821" y="21085"/>
                  <a:pt x="13874" y="21189"/>
                  <a:pt x="13929" y="21292"/>
                </a:cubicBezTo>
                <a:cubicBezTo>
                  <a:pt x="13956" y="21344"/>
                  <a:pt x="13984" y="21394"/>
                  <a:pt x="14011" y="21446"/>
                </a:cubicBezTo>
                <a:cubicBezTo>
                  <a:pt x="14036" y="21496"/>
                  <a:pt x="14076" y="21534"/>
                  <a:pt x="14124" y="21556"/>
                </a:cubicBezTo>
                <a:cubicBezTo>
                  <a:pt x="14164" y="21573"/>
                  <a:pt x="14208" y="21578"/>
                  <a:pt x="14250" y="21570"/>
                </a:cubicBezTo>
                <a:cubicBezTo>
                  <a:pt x="14331" y="21553"/>
                  <a:pt x="14411" y="21537"/>
                  <a:pt x="14491" y="21520"/>
                </a:cubicBezTo>
                <a:cubicBezTo>
                  <a:pt x="14624" y="21493"/>
                  <a:pt x="14758" y="21466"/>
                  <a:pt x="14891" y="21439"/>
                </a:cubicBezTo>
                <a:cubicBezTo>
                  <a:pt x="15024" y="21412"/>
                  <a:pt x="15157" y="21385"/>
                  <a:pt x="15290" y="21358"/>
                </a:cubicBezTo>
                <a:cubicBezTo>
                  <a:pt x="15371" y="21342"/>
                  <a:pt x="15451" y="21325"/>
                  <a:pt x="15531" y="21309"/>
                </a:cubicBezTo>
                <a:cubicBezTo>
                  <a:pt x="15576" y="21299"/>
                  <a:pt x="15618" y="21276"/>
                  <a:pt x="15650" y="21240"/>
                </a:cubicBezTo>
                <a:cubicBezTo>
                  <a:pt x="15685" y="21202"/>
                  <a:pt x="15706" y="21152"/>
                  <a:pt x="15712" y="21100"/>
                </a:cubicBezTo>
                <a:cubicBezTo>
                  <a:pt x="15719" y="21041"/>
                  <a:pt x="15726" y="20982"/>
                  <a:pt x="15734" y="20924"/>
                </a:cubicBezTo>
                <a:cubicBezTo>
                  <a:pt x="15749" y="20806"/>
                  <a:pt x="15764" y="20690"/>
                  <a:pt x="15778" y="20572"/>
                </a:cubicBezTo>
                <a:cubicBezTo>
                  <a:pt x="15803" y="20364"/>
                  <a:pt x="15823" y="20154"/>
                  <a:pt x="15839" y="19946"/>
                </a:cubicBezTo>
                <a:cubicBezTo>
                  <a:pt x="16151" y="19777"/>
                  <a:pt x="16442" y="19569"/>
                  <a:pt x="16706" y="19328"/>
                </a:cubicBezTo>
                <a:cubicBezTo>
                  <a:pt x="16970" y="19087"/>
                  <a:pt x="17207" y="18813"/>
                  <a:pt x="17412" y="18510"/>
                </a:cubicBezTo>
                <a:lnTo>
                  <a:pt x="17410" y="18514"/>
                </a:lnTo>
                <a:cubicBezTo>
                  <a:pt x="17609" y="18524"/>
                  <a:pt x="17807" y="18533"/>
                  <a:pt x="18006" y="18539"/>
                </a:cubicBezTo>
                <a:cubicBezTo>
                  <a:pt x="18117" y="18542"/>
                  <a:pt x="18228" y="18544"/>
                  <a:pt x="18339" y="18547"/>
                </a:cubicBezTo>
                <a:cubicBezTo>
                  <a:pt x="18394" y="18548"/>
                  <a:pt x="18450" y="18549"/>
                  <a:pt x="18506" y="18551"/>
                </a:cubicBezTo>
                <a:cubicBezTo>
                  <a:pt x="18558" y="18553"/>
                  <a:pt x="18610" y="18536"/>
                  <a:pt x="18652" y="18502"/>
                </a:cubicBezTo>
                <a:cubicBezTo>
                  <a:pt x="18686" y="18475"/>
                  <a:pt x="18713" y="18436"/>
                  <a:pt x="18727" y="18393"/>
                </a:cubicBezTo>
                <a:cubicBezTo>
                  <a:pt x="18755" y="18311"/>
                  <a:pt x="18782" y="18229"/>
                  <a:pt x="18810" y="18147"/>
                </a:cubicBezTo>
                <a:cubicBezTo>
                  <a:pt x="18856" y="18011"/>
                  <a:pt x="18901" y="17874"/>
                  <a:pt x="18947" y="17738"/>
                </a:cubicBezTo>
                <a:cubicBezTo>
                  <a:pt x="18993" y="17602"/>
                  <a:pt x="19039" y="17466"/>
                  <a:pt x="19085" y="17329"/>
                </a:cubicBezTo>
                <a:cubicBezTo>
                  <a:pt x="19112" y="17247"/>
                  <a:pt x="19140" y="17166"/>
                  <a:pt x="19168" y="17083"/>
                </a:cubicBezTo>
                <a:cubicBezTo>
                  <a:pt x="19184" y="17037"/>
                  <a:pt x="19185" y="16986"/>
                  <a:pt x="19172" y="16939"/>
                </a:cubicBezTo>
                <a:cubicBezTo>
                  <a:pt x="19159" y="16888"/>
                  <a:pt x="19130" y="16843"/>
                  <a:pt x="19091" y="16812"/>
                </a:cubicBezTo>
                <a:cubicBezTo>
                  <a:pt x="19047" y="16775"/>
                  <a:pt x="19003" y="16738"/>
                  <a:pt x="18959" y="16701"/>
                </a:cubicBezTo>
                <a:cubicBezTo>
                  <a:pt x="18872" y="16628"/>
                  <a:pt x="18786" y="16554"/>
                  <a:pt x="18699" y="16481"/>
                </a:cubicBezTo>
                <a:cubicBezTo>
                  <a:pt x="18543" y="16352"/>
                  <a:pt x="18383" y="16228"/>
                  <a:pt x="18222" y="16107"/>
                </a:cubicBezTo>
                <a:cubicBezTo>
                  <a:pt x="18247" y="15708"/>
                  <a:pt x="18224" y="15317"/>
                  <a:pt x="18159" y="14941"/>
                </a:cubicBezTo>
                <a:cubicBezTo>
                  <a:pt x="18093" y="14564"/>
                  <a:pt x="17985" y="14202"/>
                  <a:pt x="17839" y="13862"/>
                </a:cubicBezTo>
                <a:cubicBezTo>
                  <a:pt x="17944" y="13685"/>
                  <a:pt x="18047" y="13507"/>
                  <a:pt x="18149" y="13328"/>
                </a:cubicBezTo>
                <a:cubicBezTo>
                  <a:pt x="18207" y="13226"/>
                  <a:pt x="18263" y="13124"/>
                  <a:pt x="18320" y="13022"/>
                </a:cubicBezTo>
                <a:cubicBezTo>
                  <a:pt x="18349" y="12971"/>
                  <a:pt x="18378" y="12922"/>
                  <a:pt x="18406" y="12871"/>
                </a:cubicBezTo>
                <a:cubicBezTo>
                  <a:pt x="18434" y="12824"/>
                  <a:pt x="18446" y="12766"/>
                  <a:pt x="18439" y="12711"/>
                </a:cubicBezTo>
                <a:cubicBezTo>
                  <a:pt x="18434" y="12665"/>
                  <a:pt x="18415" y="12622"/>
                  <a:pt x="18387" y="12587"/>
                </a:cubicBezTo>
                <a:cubicBezTo>
                  <a:pt x="18334" y="12521"/>
                  <a:pt x="18281" y="12455"/>
                  <a:pt x="18227" y="12388"/>
                </a:cubicBezTo>
                <a:cubicBezTo>
                  <a:pt x="18139" y="12279"/>
                  <a:pt x="18050" y="12169"/>
                  <a:pt x="17962" y="12059"/>
                </a:cubicBezTo>
                <a:cubicBezTo>
                  <a:pt x="17874" y="11949"/>
                  <a:pt x="17786" y="11839"/>
                  <a:pt x="17698" y="11730"/>
                </a:cubicBezTo>
                <a:cubicBezTo>
                  <a:pt x="17645" y="11663"/>
                  <a:pt x="17591" y="11596"/>
                  <a:pt x="17538" y="11530"/>
                </a:cubicBezTo>
                <a:cubicBezTo>
                  <a:pt x="17523" y="11511"/>
                  <a:pt x="17505" y="11496"/>
                  <a:pt x="17486" y="11484"/>
                </a:cubicBezTo>
                <a:cubicBezTo>
                  <a:pt x="17466" y="11471"/>
                  <a:pt x="17445" y="11461"/>
                  <a:pt x="17423" y="11455"/>
                </a:cubicBezTo>
                <a:cubicBezTo>
                  <a:pt x="17375" y="11442"/>
                  <a:pt x="17324" y="11446"/>
                  <a:pt x="17279" y="11467"/>
                </a:cubicBezTo>
                <a:cubicBezTo>
                  <a:pt x="17227" y="11489"/>
                  <a:pt x="17176" y="11511"/>
                  <a:pt x="17125" y="11534"/>
                </a:cubicBezTo>
                <a:cubicBezTo>
                  <a:pt x="17022" y="11578"/>
                  <a:pt x="16919" y="11623"/>
                  <a:pt x="16816" y="11668"/>
                </a:cubicBezTo>
                <a:cubicBezTo>
                  <a:pt x="16636" y="11748"/>
                  <a:pt x="16458" y="11834"/>
                  <a:pt x="16281" y="11923"/>
                </a:cubicBezTo>
                <a:cubicBezTo>
                  <a:pt x="15990" y="11716"/>
                  <a:pt x="15673" y="11546"/>
                  <a:pt x="15336" y="11418"/>
                </a:cubicBezTo>
                <a:cubicBezTo>
                  <a:pt x="14999" y="11291"/>
                  <a:pt x="14642" y="11206"/>
                  <a:pt x="14270" y="11170"/>
                </a:cubicBezTo>
                <a:cubicBezTo>
                  <a:pt x="14178" y="10984"/>
                  <a:pt x="14084" y="10799"/>
                  <a:pt x="13989" y="10615"/>
                </a:cubicBezTo>
                <a:cubicBezTo>
                  <a:pt x="13935" y="10511"/>
                  <a:pt x="13880" y="10408"/>
                  <a:pt x="13826" y="10305"/>
                </a:cubicBezTo>
                <a:cubicBezTo>
                  <a:pt x="13799" y="10253"/>
                  <a:pt x="13771" y="10201"/>
                  <a:pt x="13744" y="10149"/>
                </a:cubicBezTo>
                <a:cubicBezTo>
                  <a:pt x="13720" y="10100"/>
                  <a:pt x="13680" y="10061"/>
                  <a:pt x="13631" y="10040"/>
                </a:cubicBezTo>
                <a:cubicBezTo>
                  <a:pt x="13611" y="10031"/>
                  <a:pt x="13590" y="10025"/>
                  <a:pt x="13569" y="10023"/>
                </a:cubicBezTo>
                <a:close/>
                <a:moveTo>
                  <a:pt x="13806" y="12835"/>
                </a:moveTo>
                <a:cubicBezTo>
                  <a:pt x="13900" y="12832"/>
                  <a:pt x="13995" y="12835"/>
                  <a:pt x="14090" y="12843"/>
                </a:cubicBezTo>
                <a:cubicBezTo>
                  <a:pt x="14568" y="12882"/>
                  <a:pt x="15007" y="13049"/>
                  <a:pt x="15383" y="13308"/>
                </a:cubicBezTo>
                <a:cubicBezTo>
                  <a:pt x="16210" y="13879"/>
                  <a:pt x="16726" y="14903"/>
                  <a:pt x="16646" y="16025"/>
                </a:cubicBezTo>
                <a:cubicBezTo>
                  <a:pt x="16529" y="17656"/>
                  <a:pt x="15194" y="18878"/>
                  <a:pt x="13665" y="18753"/>
                </a:cubicBezTo>
                <a:cubicBezTo>
                  <a:pt x="12136" y="18628"/>
                  <a:pt x="10993" y="17204"/>
                  <a:pt x="11110" y="15572"/>
                </a:cubicBezTo>
                <a:cubicBezTo>
                  <a:pt x="11220" y="14042"/>
                  <a:pt x="12399" y="12872"/>
                  <a:pt x="13806" y="12835"/>
                </a:cubicBezTo>
                <a:close/>
                <a:moveTo>
                  <a:pt x="3419" y="13561"/>
                </a:moveTo>
                <a:cubicBezTo>
                  <a:pt x="3387" y="13558"/>
                  <a:pt x="3354" y="13565"/>
                  <a:pt x="3326" y="13582"/>
                </a:cubicBezTo>
                <a:cubicBezTo>
                  <a:pt x="3272" y="13613"/>
                  <a:pt x="3218" y="13644"/>
                  <a:pt x="3165" y="13676"/>
                </a:cubicBezTo>
                <a:cubicBezTo>
                  <a:pt x="3076" y="13727"/>
                  <a:pt x="2989" y="13779"/>
                  <a:pt x="2900" y="13831"/>
                </a:cubicBezTo>
                <a:cubicBezTo>
                  <a:pt x="2812" y="13882"/>
                  <a:pt x="2723" y="13935"/>
                  <a:pt x="2634" y="13987"/>
                </a:cubicBezTo>
                <a:cubicBezTo>
                  <a:pt x="2581" y="14018"/>
                  <a:pt x="2528" y="14049"/>
                  <a:pt x="2474" y="14080"/>
                </a:cubicBezTo>
                <a:cubicBezTo>
                  <a:pt x="2444" y="14098"/>
                  <a:pt x="2421" y="14125"/>
                  <a:pt x="2406" y="14158"/>
                </a:cubicBezTo>
                <a:cubicBezTo>
                  <a:pt x="2390" y="14194"/>
                  <a:pt x="2384" y="14234"/>
                  <a:pt x="2392" y="14272"/>
                </a:cubicBezTo>
                <a:cubicBezTo>
                  <a:pt x="2399" y="14316"/>
                  <a:pt x="2406" y="14359"/>
                  <a:pt x="2414" y="14402"/>
                </a:cubicBezTo>
                <a:cubicBezTo>
                  <a:pt x="2428" y="14489"/>
                  <a:pt x="2442" y="14576"/>
                  <a:pt x="2458" y="14663"/>
                </a:cubicBezTo>
                <a:cubicBezTo>
                  <a:pt x="2485" y="14815"/>
                  <a:pt x="2516" y="14966"/>
                  <a:pt x="2549" y="15116"/>
                </a:cubicBezTo>
                <a:cubicBezTo>
                  <a:pt x="2350" y="15326"/>
                  <a:pt x="2182" y="15558"/>
                  <a:pt x="2045" y="15803"/>
                </a:cubicBezTo>
                <a:cubicBezTo>
                  <a:pt x="1907" y="16049"/>
                  <a:pt x="1801" y="16309"/>
                  <a:pt x="1726" y="16577"/>
                </a:cubicBezTo>
                <a:cubicBezTo>
                  <a:pt x="1586" y="16620"/>
                  <a:pt x="1446" y="16664"/>
                  <a:pt x="1307" y="16710"/>
                </a:cubicBezTo>
                <a:cubicBezTo>
                  <a:pt x="1228" y="16737"/>
                  <a:pt x="1148" y="16764"/>
                  <a:pt x="1069" y="16791"/>
                </a:cubicBezTo>
                <a:cubicBezTo>
                  <a:pt x="1030" y="16804"/>
                  <a:pt x="991" y="16818"/>
                  <a:pt x="951" y="16831"/>
                </a:cubicBezTo>
                <a:cubicBezTo>
                  <a:pt x="914" y="16843"/>
                  <a:pt x="882" y="16867"/>
                  <a:pt x="860" y="16902"/>
                </a:cubicBezTo>
                <a:cubicBezTo>
                  <a:pt x="842" y="16930"/>
                  <a:pt x="832" y="16964"/>
                  <a:pt x="831" y="16998"/>
                </a:cubicBezTo>
                <a:cubicBezTo>
                  <a:pt x="830" y="17063"/>
                  <a:pt x="829" y="17128"/>
                  <a:pt x="828" y="17193"/>
                </a:cubicBezTo>
                <a:cubicBezTo>
                  <a:pt x="827" y="17301"/>
                  <a:pt x="825" y="17409"/>
                  <a:pt x="823" y="17517"/>
                </a:cubicBezTo>
                <a:cubicBezTo>
                  <a:pt x="822" y="17625"/>
                  <a:pt x="820" y="17732"/>
                  <a:pt x="819" y="17840"/>
                </a:cubicBezTo>
                <a:cubicBezTo>
                  <a:pt x="818" y="17905"/>
                  <a:pt x="817" y="17970"/>
                  <a:pt x="816" y="18035"/>
                </a:cubicBezTo>
                <a:cubicBezTo>
                  <a:pt x="816" y="18071"/>
                  <a:pt x="826" y="18107"/>
                  <a:pt x="846" y="18138"/>
                </a:cubicBezTo>
                <a:cubicBezTo>
                  <a:pt x="867" y="18170"/>
                  <a:pt x="896" y="18194"/>
                  <a:pt x="931" y="18206"/>
                </a:cubicBezTo>
                <a:cubicBezTo>
                  <a:pt x="970" y="18221"/>
                  <a:pt x="1009" y="18236"/>
                  <a:pt x="1048" y="18251"/>
                </a:cubicBezTo>
                <a:cubicBezTo>
                  <a:pt x="1126" y="18280"/>
                  <a:pt x="1205" y="18310"/>
                  <a:pt x="1283" y="18338"/>
                </a:cubicBezTo>
                <a:cubicBezTo>
                  <a:pt x="1421" y="18389"/>
                  <a:pt x="1560" y="18435"/>
                  <a:pt x="1700" y="18478"/>
                </a:cubicBezTo>
                <a:cubicBezTo>
                  <a:pt x="1767" y="18746"/>
                  <a:pt x="1865" y="19006"/>
                  <a:pt x="1994" y="19253"/>
                </a:cubicBezTo>
                <a:cubicBezTo>
                  <a:pt x="2123" y="19500"/>
                  <a:pt x="2283" y="19734"/>
                  <a:pt x="2473" y="19949"/>
                </a:cubicBezTo>
                <a:cubicBezTo>
                  <a:pt x="2438" y="20101"/>
                  <a:pt x="2404" y="20254"/>
                  <a:pt x="2373" y="20407"/>
                </a:cubicBezTo>
                <a:cubicBezTo>
                  <a:pt x="2355" y="20493"/>
                  <a:pt x="2337" y="20579"/>
                  <a:pt x="2320" y="20666"/>
                </a:cubicBezTo>
                <a:cubicBezTo>
                  <a:pt x="2311" y="20709"/>
                  <a:pt x="2302" y="20752"/>
                  <a:pt x="2294" y="20796"/>
                </a:cubicBezTo>
                <a:cubicBezTo>
                  <a:pt x="2284" y="20836"/>
                  <a:pt x="2288" y="20879"/>
                  <a:pt x="2306" y="20916"/>
                </a:cubicBezTo>
                <a:cubicBezTo>
                  <a:pt x="2320" y="20947"/>
                  <a:pt x="2342" y="20973"/>
                  <a:pt x="2370" y="20990"/>
                </a:cubicBezTo>
                <a:cubicBezTo>
                  <a:pt x="2422" y="21024"/>
                  <a:pt x="2475" y="21057"/>
                  <a:pt x="2527" y="21090"/>
                </a:cubicBezTo>
                <a:cubicBezTo>
                  <a:pt x="2614" y="21145"/>
                  <a:pt x="2701" y="21199"/>
                  <a:pt x="2787" y="21254"/>
                </a:cubicBezTo>
                <a:cubicBezTo>
                  <a:pt x="2874" y="21309"/>
                  <a:pt x="2961" y="21364"/>
                  <a:pt x="3047" y="21419"/>
                </a:cubicBezTo>
                <a:cubicBezTo>
                  <a:pt x="3100" y="21452"/>
                  <a:pt x="3152" y="21485"/>
                  <a:pt x="3205" y="21519"/>
                </a:cubicBezTo>
                <a:cubicBezTo>
                  <a:pt x="3234" y="21537"/>
                  <a:pt x="3269" y="21546"/>
                  <a:pt x="3303" y="21544"/>
                </a:cubicBezTo>
                <a:cubicBezTo>
                  <a:pt x="3340" y="21540"/>
                  <a:pt x="3375" y="21524"/>
                  <a:pt x="3402" y="21498"/>
                </a:cubicBezTo>
                <a:cubicBezTo>
                  <a:pt x="3433" y="21469"/>
                  <a:pt x="3465" y="21440"/>
                  <a:pt x="3496" y="21411"/>
                </a:cubicBezTo>
                <a:cubicBezTo>
                  <a:pt x="3559" y="21353"/>
                  <a:pt x="3621" y="21297"/>
                  <a:pt x="3683" y="21238"/>
                </a:cubicBezTo>
                <a:cubicBezTo>
                  <a:pt x="3793" y="21135"/>
                  <a:pt x="3901" y="21029"/>
                  <a:pt x="4006" y="20921"/>
                </a:cubicBezTo>
                <a:cubicBezTo>
                  <a:pt x="4258" y="20991"/>
                  <a:pt x="4516" y="21029"/>
                  <a:pt x="4774" y="21034"/>
                </a:cubicBezTo>
                <a:cubicBezTo>
                  <a:pt x="5032" y="21039"/>
                  <a:pt x="5291" y="21011"/>
                  <a:pt x="5544" y="20950"/>
                </a:cubicBezTo>
                <a:cubicBezTo>
                  <a:pt x="5650" y="21060"/>
                  <a:pt x="5757" y="21170"/>
                  <a:pt x="5865" y="21278"/>
                </a:cubicBezTo>
                <a:cubicBezTo>
                  <a:pt x="5926" y="21338"/>
                  <a:pt x="5986" y="21397"/>
                  <a:pt x="6047" y="21457"/>
                </a:cubicBezTo>
                <a:cubicBezTo>
                  <a:pt x="6077" y="21487"/>
                  <a:pt x="6108" y="21517"/>
                  <a:pt x="6138" y="21547"/>
                </a:cubicBezTo>
                <a:cubicBezTo>
                  <a:pt x="6166" y="21576"/>
                  <a:pt x="6203" y="21594"/>
                  <a:pt x="6242" y="21597"/>
                </a:cubicBezTo>
                <a:cubicBezTo>
                  <a:pt x="6274" y="21600"/>
                  <a:pt x="6307" y="21593"/>
                  <a:pt x="6335" y="21576"/>
                </a:cubicBezTo>
                <a:cubicBezTo>
                  <a:pt x="6388" y="21545"/>
                  <a:pt x="6441" y="21514"/>
                  <a:pt x="6495" y="21482"/>
                </a:cubicBezTo>
                <a:cubicBezTo>
                  <a:pt x="6583" y="21431"/>
                  <a:pt x="6672" y="21379"/>
                  <a:pt x="6760" y="21327"/>
                </a:cubicBezTo>
                <a:cubicBezTo>
                  <a:pt x="6848" y="21276"/>
                  <a:pt x="6938" y="21223"/>
                  <a:pt x="7026" y="21171"/>
                </a:cubicBezTo>
                <a:cubicBezTo>
                  <a:pt x="7079" y="21140"/>
                  <a:pt x="7133" y="21109"/>
                  <a:pt x="7186" y="21078"/>
                </a:cubicBezTo>
                <a:cubicBezTo>
                  <a:pt x="7216" y="21060"/>
                  <a:pt x="7241" y="21033"/>
                  <a:pt x="7256" y="21000"/>
                </a:cubicBezTo>
                <a:cubicBezTo>
                  <a:pt x="7272" y="20964"/>
                  <a:pt x="7276" y="20925"/>
                  <a:pt x="7269" y="20887"/>
                </a:cubicBezTo>
                <a:cubicBezTo>
                  <a:pt x="7261" y="20843"/>
                  <a:pt x="7253" y="20799"/>
                  <a:pt x="7246" y="20756"/>
                </a:cubicBezTo>
                <a:cubicBezTo>
                  <a:pt x="7231" y="20669"/>
                  <a:pt x="7218" y="20582"/>
                  <a:pt x="7203" y="20495"/>
                </a:cubicBezTo>
                <a:cubicBezTo>
                  <a:pt x="7175" y="20341"/>
                  <a:pt x="7144" y="20188"/>
                  <a:pt x="7110" y="20036"/>
                </a:cubicBezTo>
                <a:cubicBezTo>
                  <a:pt x="7309" y="19826"/>
                  <a:pt x="7477" y="19596"/>
                  <a:pt x="7614" y="19352"/>
                </a:cubicBezTo>
                <a:cubicBezTo>
                  <a:pt x="7751" y="19108"/>
                  <a:pt x="7858" y="18849"/>
                  <a:pt x="7934" y="18582"/>
                </a:cubicBezTo>
                <a:cubicBezTo>
                  <a:pt x="8074" y="18539"/>
                  <a:pt x="8214" y="18494"/>
                  <a:pt x="8354" y="18448"/>
                </a:cubicBezTo>
                <a:cubicBezTo>
                  <a:pt x="8433" y="18421"/>
                  <a:pt x="8511" y="18395"/>
                  <a:pt x="8590" y="18368"/>
                </a:cubicBezTo>
                <a:cubicBezTo>
                  <a:pt x="8630" y="18354"/>
                  <a:pt x="8669" y="18341"/>
                  <a:pt x="8708" y="18328"/>
                </a:cubicBezTo>
                <a:cubicBezTo>
                  <a:pt x="8746" y="18316"/>
                  <a:pt x="8779" y="18291"/>
                  <a:pt x="8801" y="18256"/>
                </a:cubicBezTo>
                <a:cubicBezTo>
                  <a:pt x="8819" y="18228"/>
                  <a:pt x="8829" y="18194"/>
                  <a:pt x="8829" y="18160"/>
                </a:cubicBezTo>
                <a:cubicBezTo>
                  <a:pt x="8830" y="18095"/>
                  <a:pt x="8831" y="18030"/>
                  <a:pt x="8832" y="17965"/>
                </a:cubicBezTo>
                <a:cubicBezTo>
                  <a:pt x="8833" y="17857"/>
                  <a:pt x="8835" y="17749"/>
                  <a:pt x="8836" y="17641"/>
                </a:cubicBezTo>
                <a:cubicBezTo>
                  <a:pt x="8838" y="17533"/>
                  <a:pt x="8840" y="17427"/>
                  <a:pt x="8841" y="17319"/>
                </a:cubicBezTo>
                <a:cubicBezTo>
                  <a:pt x="8842" y="17254"/>
                  <a:pt x="8843" y="17188"/>
                  <a:pt x="8844" y="17123"/>
                </a:cubicBezTo>
                <a:cubicBezTo>
                  <a:pt x="8844" y="17105"/>
                  <a:pt x="8841" y="17087"/>
                  <a:pt x="8836" y="17070"/>
                </a:cubicBezTo>
                <a:cubicBezTo>
                  <a:pt x="8831" y="17052"/>
                  <a:pt x="8824" y="17035"/>
                  <a:pt x="8815" y="17020"/>
                </a:cubicBezTo>
                <a:cubicBezTo>
                  <a:pt x="8794" y="16988"/>
                  <a:pt x="8763" y="16964"/>
                  <a:pt x="8728" y="16952"/>
                </a:cubicBezTo>
                <a:cubicBezTo>
                  <a:pt x="8689" y="16937"/>
                  <a:pt x="8651" y="16923"/>
                  <a:pt x="8612" y="16908"/>
                </a:cubicBezTo>
                <a:cubicBezTo>
                  <a:pt x="8534" y="16879"/>
                  <a:pt x="8455" y="16848"/>
                  <a:pt x="8377" y="16820"/>
                </a:cubicBezTo>
                <a:cubicBezTo>
                  <a:pt x="8240" y="16770"/>
                  <a:pt x="8102" y="16724"/>
                  <a:pt x="7962" y="16681"/>
                </a:cubicBezTo>
                <a:cubicBezTo>
                  <a:pt x="7895" y="16412"/>
                  <a:pt x="7797" y="16150"/>
                  <a:pt x="7668" y="15901"/>
                </a:cubicBezTo>
                <a:cubicBezTo>
                  <a:pt x="7539" y="15653"/>
                  <a:pt x="7379" y="15417"/>
                  <a:pt x="7188" y="15201"/>
                </a:cubicBezTo>
                <a:cubicBezTo>
                  <a:pt x="7223" y="15049"/>
                  <a:pt x="7256" y="14897"/>
                  <a:pt x="7288" y="14744"/>
                </a:cubicBezTo>
                <a:cubicBezTo>
                  <a:pt x="7306" y="14658"/>
                  <a:pt x="7323" y="14571"/>
                  <a:pt x="7341" y="14485"/>
                </a:cubicBezTo>
                <a:cubicBezTo>
                  <a:pt x="7350" y="14442"/>
                  <a:pt x="7358" y="14398"/>
                  <a:pt x="7367" y="14355"/>
                </a:cubicBezTo>
                <a:cubicBezTo>
                  <a:pt x="7376" y="14314"/>
                  <a:pt x="7372" y="14272"/>
                  <a:pt x="7355" y="14234"/>
                </a:cubicBezTo>
                <a:cubicBezTo>
                  <a:pt x="7340" y="14204"/>
                  <a:pt x="7318" y="14179"/>
                  <a:pt x="7290" y="14161"/>
                </a:cubicBezTo>
                <a:cubicBezTo>
                  <a:pt x="7238" y="14128"/>
                  <a:pt x="7185" y="14094"/>
                  <a:pt x="7133" y="14061"/>
                </a:cubicBezTo>
                <a:cubicBezTo>
                  <a:pt x="7046" y="14006"/>
                  <a:pt x="6960" y="13951"/>
                  <a:pt x="6873" y="13896"/>
                </a:cubicBezTo>
                <a:cubicBezTo>
                  <a:pt x="6786" y="13841"/>
                  <a:pt x="6699" y="13786"/>
                  <a:pt x="6612" y="13731"/>
                </a:cubicBezTo>
                <a:cubicBezTo>
                  <a:pt x="6560" y="13698"/>
                  <a:pt x="6508" y="13665"/>
                  <a:pt x="6456" y="13632"/>
                </a:cubicBezTo>
                <a:cubicBezTo>
                  <a:pt x="6426" y="13613"/>
                  <a:pt x="6392" y="13605"/>
                  <a:pt x="6357" y="13608"/>
                </a:cubicBezTo>
                <a:cubicBezTo>
                  <a:pt x="6321" y="13611"/>
                  <a:pt x="6286" y="13626"/>
                  <a:pt x="6258" y="13652"/>
                </a:cubicBezTo>
                <a:cubicBezTo>
                  <a:pt x="6227" y="13681"/>
                  <a:pt x="6197" y="13711"/>
                  <a:pt x="6165" y="13740"/>
                </a:cubicBezTo>
                <a:cubicBezTo>
                  <a:pt x="6103" y="13797"/>
                  <a:pt x="6039" y="13854"/>
                  <a:pt x="5977" y="13912"/>
                </a:cubicBezTo>
                <a:cubicBezTo>
                  <a:pt x="5867" y="14015"/>
                  <a:pt x="5759" y="14122"/>
                  <a:pt x="5654" y="14231"/>
                </a:cubicBezTo>
                <a:cubicBezTo>
                  <a:pt x="5402" y="14160"/>
                  <a:pt x="5143" y="14122"/>
                  <a:pt x="4884" y="14118"/>
                </a:cubicBezTo>
                <a:cubicBezTo>
                  <a:pt x="4625" y="14113"/>
                  <a:pt x="4366" y="14141"/>
                  <a:pt x="4112" y="14203"/>
                </a:cubicBezTo>
                <a:cubicBezTo>
                  <a:pt x="4007" y="14094"/>
                  <a:pt x="3902" y="13987"/>
                  <a:pt x="3795" y="13881"/>
                </a:cubicBezTo>
                <a:cubicBezTo>
                  <a:pt x="3735" y="13821"/>
                  <a:pt x="3673" y="13761"/>
                  <a:pt x="3613" y="13701"/>
                </a:cubicBezTo>
                <a:cubicBezTo>
                  <a:pt x="3582" y="13671"/>
                  <a:pt x="3552" y="13641"/>
                  <a:pt x="3522" y="13611"/>
                </a:cubicBezTo>
                <a:cubicBezTo>
                  <a:pt x="3494" y="13582"/>
                  <a:pt x="3458" y="13564"/>
                  <a:pt x="3419" y="13561"/>
                </a:cubicBezTo>
                <a:close/>
                <a:moveTo>
                  <a:pt x="4862" y="15369"/>
                </a:moveTo>
                <a:cubicBezTo>
                  <a:pt x="5391" y="15378"/>
                  <a:pt x="5917" y="15602"/>
                  <a:pt x="6315" y="16039"/>
                </a:cubicBezTo>
                <a:cubicBezTo>
                  <a:pt x="6563" y="16313"/>
                  <a:pt x="6731" y="16637"/>
                  <a:pt x="6821" y="16979"/>
                </a:cubicBezTo>
                <a:cubicBezTo>
                  <a:pt x="7018" y="17733"/>
                  <a:pt x="6832" y="18577"/>
                  <a:pt x="6269" y="19160"/>
                </a:cubicBezTo>
                <a:cubicBezTo>
                  <a:pt x="5449" y="20009"/>
                  <a:pt x="4140" y="19986"/>
                  <a:pt x="3346" y="19111"/>
                </a:cubicBezTo>
                <a:cubicBezTo>
                  <a:pt x="2551" y="18236"/>
                  <a:pt x="2572" y="16839"/>
                  <a:pt x="3392" y="15991"/>
                </a:cubicBezTo>
                <a:cubicBezTo>
                  <a:pt x="3802" y="15567"/>
                  <a:pt x="4333" y="15361"/>
                  <a:pt x="4862" y="15369"/>
                </a:cubicBezTo>
                <a:close/>
              </a:path>
            </a:pathLst>
          </a:custGeom>
          <a:solidFill>
            <a:srgbClr val="1011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9" name="Winkelmandje"/>
          <p:cNvSpPr/>
          <p:nvPr/>
        </p:nvSpPr>
        <p:spPr>
          <a:xfrm>
            <a:off x="12135518" y="7915189"/>
            <a:ext cx="287125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baseline="0" cap="all" spc="199" sz="2000"/>
            </a:lvl1pPr>
          </a:lstStyle>
          <a:p>
            <a:pPr/>
            <a:r>
              <a:t>Winkelmandje</a:t>
            </a:r>
          </a:p>
        </p:txBody>
      </p:sp>
      <p:sp>
        <p:nvSpPr>
          <p:cNvPr id="100" name="Inloggen"/>
          <p:cNvSpPr/>
          <p:nvPr/>
        </p:nvSpPr>
        <p:spPr>
          <a:xfrm>
            <a:off x="8102110" y="8631653"/>
            <a:ext cx="26713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baseline="0" cap="all" spc="199" sz="2000"/>
            </a:lvl1pPr>
          </a:lstStyle>
          <a:p>
            <a:pPr/>
            <a:r>
              <a:t>Inloggen</a:t>
            </a:r>
          </a:p>
        </p:txBody>
      </p:sp>
      <p:sp>
        <p:nvSpPr>
          <p:cNvPr id="101" name="Realisaties"/>
          <p:cNvSpPr/>
          <p:nvPr/>
        </p:nvSpPr>
        <p:spPr>
          <a:xfrm>
            <a:off x="1727312" y="2098388"/>
            <a:ext cx="10586178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aseline="0" sz="13000">
                <a:solidFill>
                  <a:srgbClr val="F0F0F0"/>
                </a:solidFill>
              </a:defRPr>
            </a:lvl1pPr>
          </a:lstStyle>
          <a:p>
            <a:pPr/>
            <a:r>
              <a:t>Realisaties</a:t>
            </a:r>
          </a:p>
        </p:txBody>
      </p:sp>
      <p:sp>
        <p:nvSpPr>
          <p:cNvPr id="102" name="Winkels…"/>
          <p:cNvSpPr/>
          <p:nvPr/>
        </p:nvSpPr>
        <p:spPr>
          <a:xfrm>
            <a:off x="13820613" y="3414143"/>
            <a:ext cx="267133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baseline="0" cap="all" spc="199" sz="2000"/>
            </a:pPr>
            <a:r>
              <a:t>Winkels</a:t>
            </a:r>
          </a:p>
          <a:p>
            <a:pPr algn="ctr">
              <a:defRPr b="1" baseline="0" cap="all" spc="199" sz="2000"/>
            </a:pPr>
            <a:r>
              <a:t>bekijken</a:t>
            </a:r>
          </a:p>
        </p:txBody>
      </p:sp>
      <p:sp>
        <p:nvSpPr>
          <p:cNvPr id="103" name="Vorm"/>
          <p:cNvSpPr/>
          <p:nvPr/>
        </p:nvSpPr>
        <p:spPr>
          <a:xfrm>
            <a:off x="16219440" y="-1730914"/>
            <a:ext cx="9856497" cy="9236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8" fill="norm" stroke="1" extrusionOk="0">
                <a:moveTo>
                  <a:pt x="7383" y="0"/>
                </a:moveTo>
                <a:cubicBezTo>
                  <a:pt x="7357" y="0"/>
                  <a:pt x="7331" y="4"/>
                  <a:pt x="7305" y="12"/>
                </a:cubicBezTo>
                <a:cubicBezTo>
                  <a:pt x="7250" y="30"/>
                  <a:pt x="7203" y="68"/>
                  <a:pt x="7169" y="118"/>
                </a:cubicBezTo>
                <a:cubicBezTo>
                  <a:pt x="7131" y="173"/>
                  <a:pt x="7094" y="228"/>
                  <a:pt x="7056" y="283"/>
                </a:cubicBezTo>
                <a:cubicBezTo>
                  <a:pt x="6979" y="394"/>
                  <a:pt x="6902" y="504"/>
                  <a:pt x="6826" y="615"/>
                </a:cubicBezTo>
                <a:cubicBezTo>
                  <a:pt x="6693" y="811"/>
                  <a:pt x="6566" y="1010"/>
                  <a:pt x="6442" y="1211"/>
                </a:cubicBezTo>
                <a:cubicBezTo>
                  <a:pt x="6036" y="1195"/>
                  <a:pt x="5626" y="1231"/>
                  <a:pt x="5221" y="1323"/>
                </a:cubicBezTo>
                <a:cubicBezTo>
                  <a:pt x="4815" y="1415"/>
                  <a:pt x="4414" y="1561"/>
                  <a:pt x="4026" y="1766"/>
                </a:cubicBezTo>
                <a:cubicBezTo>
                  <a:pt x="3830" y="1641"/>
                  <a:pt x="3632" y="1519"/>
                  <a:pt x="3433" y="1399"/>
                </a:cubicBezTo>
                <a:cubicBezTo>
                  <a:pt x="3321" y="1331"/>
                  <a:pt x="3209" y="1264"/>
                  <a:pt x="3097" y="1196"/>
                </a:cubicBezTo>
                <a:cubicBezTo>
                  <a:pt x="3041" y="1163"/>
                  <a:pt x="2984" y="1129"/>
                  <a:pt x="2928" y="1095"/>
                </a:cubicBezTo>
                <a:cubicBezTo>
                  <a:pt x="2876" y="1062"/>
                  <a:pt x="2814" y="1050"/>
                  <a:pt x="2754" y="1060"/>
                </a:cubicBezTo>
                <a:cubicBezTo>
                  <a:pt x="2705" y="1068"/>
                  <a:pt x="2659" y="1093"/>
                  <a:pt x="2622" y="1129"/>
                </a:cubicBezTo>
                <a:cubicBezTo>
                  <a:pt x="2552" y="1197"/>
                  <a:pt x="2481" y="1265"/>
                  <a:pt x="2411" y="1333"/>
                </a:cubicBezTo>
                <a:cubicBezTo>
                  <a:pt x="2295" y="1445"/>
                  <a:pt x="2179" y="1558"/>
                  <a:pt x="2062" y="1671"/>
                </a:cubicBezTo>
                <a:cubicBezTo>
                  <a:pt x="1946" y="1783"/>
                  <a:pt x="1830" y="1897"/>
                  <a:pt x="1714" y="2009"/>
                </a:cubicBezTo>
                <a:cubicBezTo>
                  <a:pt x="1643" y="2077"/>
                  <a:pt x="1573" y="2145"/>
                  <a:pt x="1503" y="2213"/>
                </a:cubicBezTo>
                <a:cubicBezTo>
                  <a:pt x="1464" y="2252"/>
                  <a:pt x="1437" y="2302"/>
                  <a:pt x="1425" y="2358"/>
                </a:cubicBezTo>
                <a:cubicBezTo>
                  <a:pt x="1413" y="2418"/>
                  <a:pt x="1418" y="2480"/>
                  <a:pt x="1442" y="2536"/>
                </a:cubicBezTo>
                <a:cubicBezTo>
                  <a:pt x="1468" y="2598"/>
                  <a:pt x="1495" y="2661"/>
                  <a:pt x="1521" y="2724"/>
                </a:cubicBezTo>
                <a:cubicBezTo>
                  <a:pt x="1572" y="2850"/>
                  <a:pt x="1623" y="2976"/>
                  <a:pt x="1676" y="3102"/>
                </a:cubicBezTo>
                <a:cubicBezTo>
                  <a:pt x="1770" y="3324"/>
                  <a:pt x="1869" y="3543"/>
                  <a:pt x="1972" y="3760"/>
                </a:cubicBezTo>
                <a:cubicBezTo>
                  <a:pt x="1758" y="4128"/>
                  <a:pt x="1588" y="4522"/>
                  <a:pt x="1463" y="4931"/>
                </a:cubicBezTo>
                <a:cubicBezTo>
                  <a:pt x="1339" y="5340"/>
                  <a:pt x="1260" y="5765"/>
                  <a:pt x="1229" y="6198"/>
                </a:cubicBezTo>
                <a:cubicBezTo>
                  <a:pt x="1030" y="6314"/>
                  <a:pt x="832" y="6432"/>
                  <a:pt x="635" y="6553"/>
                </a:cubicBezTo>
                <a:cubicBezTo>
                  <a:pt x="524" y="6622"/>
                  <a:pt x="413" y="6691"/>
                  <a:pt x="302" y="6760"/>
                </a:cubicBezTo>
                <a:cubicBezTo>
                  <a:pt x="246" y="6794"/>
                  <a:pt x="190" y="6829"/>
                  <a:pt x="135" y="6863"/>
                </a:cubicBezTo>
                <a:cubicBezTo>
                  <a:pt x="81" y="6894"/>
                  <a:pt x="40" y="6944"/>
                  <a:pt x="18" y="7005"/>
                </a:cubicBezTo>
                <a:cubicBezTo>
                  <a:pt x="0" y="7055"/>
                  <a:pt x="-5" y="7109"/>
                  <a:pt x="5" y="7162"/>
                </a:cubicBezTo>
                <a:cubicBezTo>
                  <a:pt x="24" y="7261"/>
                  <a:pt x="43" y="7361"/>
                  <a:pt x="63" y="7460"/>
                </a:cubicBezTo>
                <a:cubicBezTo>
                  <a:pt x="94" y="7624"/>
                  <a:pt x="126" y="7787"/>
                  <a:pt x="158" y="7952"/>
                </a:cubicBezTo>
                <a:cubicBezTo>
                  <a:pt x="190" y="8116"/>
                  <a:pt x="222" y="8280"/>
                  <a:pt x="254" y="8444"/>
                </a:cubicBezTo>
                <a:cubicBezTo>
                  <a:pt x="273" y="8543"/>
                  <a:pt x="292" y="8642"/>
                  <a:pt x="311" y="8741"/>
                </a:cubicBezTo>
                <a:cubicBezTo>
                  <a:pt x="322" y="8797"/>
                  <a:pt x="349" y="8848"/>
                  <a:pt x="389" y="8887"/>
                </a:cubicBezTo>
                <a:cubicBezTo>
                  <a:pt x="430" y="8929"/>
                  <a:pt x="485" y="8955"/>
                  <a:pt x="542" y="8961"/>
                </a:cubicBezTo>
                <a:cubicBezTo>
                  <a:pt x="606" y="8969"/>
                  <a:pt x="669" y="8977"/>
                  <a:pt x="733" y="8985"/>
                </a:cubicBezTo>
                <a:cubicBezTo>
                  <a:pt x="861" y="9002"/>
                  <a:pt x="988" y="9019"/>
                  <a:pt x="1116" y="9034"/>
                </a:cubicBezTo>
                <a:cubicBezTo>
                  <a:pt x="1340" y="9060"/>
                  <a:pt x="1565" y="9080"/>
                  <a:pt x="1790" y="9096"/>
                </a:cubicBezTo>
                <a:cubicBezTo>
                  <a:pt x="1993" y="9508"/>
                  <a:pt x="2238" y="9881"/>
                  <a:pt x="2517" y="10211"/>
                </a:cubicBezTo>
                <a:cubicBezTo>
                  <a:pt x="2797" y="10541"/>
                  <a:pt x="3111" y="10829"/>
                  <a:pt x="3450" y="11071"/>
                </a:cubicBezTo>
                <a:cubicBezTo>
                  <a:pt x="3446" y="11313"/>
                  <a:pt x="3444" y="11555"/>
                  <a:pt x="3446" y="11797"/>
                </a:cubicBezTo>
                <a:cubicBezTo>
                  <a:pt x="3446" y="11935"/>
                  <a:pt x="3448" y="12073"/>
                  <a:pt x="3449" y="12210"/>
                </a:cubicBezTo>
                <a:cubicBezTo>
                  <a:pt x="3450" y="12279"/>
                  <a:pt x="3450" y="12348"/>
                  <a:pt x="3451" y="12416"/>
                </a:cubicBezTo>
                <a:cubicBezTo>
                  <a:pt x="3450" y="12481"/>
                  <a:pt x="3470" y="12544"/>
                  <a:pt x="3508" y="12595"/>
                </a:cubicBezTo>
                <a:cubicBezTo>
                  <a:pt x="3540" y="12636"/>
                  <a:pt x="3582" y="12667"/>
                  <a:pt x="3630" y="12684"/>
                </a:cubicBezTo>
                <a:cubicBezTo>
                  <a:pt x="3720" y="12715"/>
                  <a:pt x="3810" y="12746"/>
                  <a:pt x="3900" y="12777"/>
                </a:cubicBezTo>
                <a:cubicBezTo>
                  <a:pt x="4050" y="12829"/>
                  <a:pt x="4200" y="12881"/>
                  <a:pt x="4349" y="12932"/>
                </a:cubicBezTo>
                <a:cubicBezTo>
                  <a:pt x="4498" y="12984"/>
                  <a:pt x="4648" y="13036"/>
                  <a:pt x="4798" y="13087"/>
                </a:cubicBezTo>
                <a:cubicBezTo>
                  <a:pt x="4888" y="13118"/>
                  <a:pt x="4978" y="13150"/>
                  <a:pt x="5068" y="13181"/>
                </a:cubicBezTo>
                <a:cubicBezTo>
                  <a:pt x="5119" y="13198"/>
                  <a:pt x="5173" y="13198"/>
                  <a:pt x="5225" y="13181"/>
                </a:cubicBezTo>
                <a:cubicBezTo>
                  <a:pt x="5279" y="13163"/>
                  <a:pt x="5327" y="13126"/>
                  <a:pt x="5360" y="13076"/>
                </a:cubicBezTo>
                <a:cubicBezTo>
                  <a:pt x="5398" y="13021"/>
                  <a:pt x="5437" y="12965"/>
                  <a:pt x="5475" y="12910"/>
                </a:cubicBezTo>
                <a:cubicBezTo>
                  <a:pt x="5551" y="12800"/>
                  <a:pt x="5628" y="12689"/>
                  <a:pt x="5704" y="12578"/>
                </a:cubicBezTo>
                <a:cubicBezTo>
                  <a:pt x="5837" y="12382"/>
                  <a:pt x="5965" y="12183"/>
                  <a:pt x="6090" y="11980"/>
                </a:cubicBezTo>
                <a:cubicBezTo>
                  <a:pt x="6493" y="11995"/>
                  <a:pt x="6901" y="11958"/>
                  <a:pt x="7304" y="11866"/>
                </a:cubicBezTo>
                <a:cubicBezTo>
                  <a:pt x="7708" y="11774"/>
                  <a:pt x="8107" y="11628"/>
                  <a:pt x="8494" y="11424"/>
                </a:cubicBezTo>
                <a:cubicBezTo>
                  <a:pt x="8690" y="11549"/>
                  <a:pt x="8887" y="11672"/>
                  <a:pt x="9086" y="11792"/>
                </a:cubicBezTo>
                <a:cubicBezTo>
                  <a:pt x="9198" y="11859"/>
                  <a:pt x="9310" y="11927"/>
                  <a:pt x="9422" y="11994"/>
                </a:cubicBezTo>
                <a:cubicBezTo>
                  <a:pt x="9478" y="12028"/>
                  <a:pt x="9535" y="12061"/>
                  <a:pt x="9591" y="12094"/>
                </a:cubicBezTo>
                <a:cubicBezTo>
                  <a:pt x="9643" y="12127"/>
                  <a:pt x="9705" y="12140"/>
                  <a:pt x="9765" y="12130"/>
                </a:cubicBezTo>
                <a:cubicBezTo>
                  <a:pt x="9814" y="12121"/>
                  <a:pt x="9861" y="12098"/>
                  <a:pt x="9898" y="12062"/>
                </a:cubicBezTo>
                <a:cubicBezTo>
                  <a:pt x="9968" y="11994"/>
                  <a:pt x="10038" y="11926"/>
                  <a:pt x="10108" y="11858"/>
                </a:cubicBezTo>
                <a:cubicBezTo>
                  <a:pt x="10225" y="11745"/>
                  <a:pt x="10341" y="11632"/>
                  <a:pt x="10457" y="11519"/>
                </a:cubicBezTo>
                <a:cubicBezTo>
                  <a:pt x="10573" y="11406"/>
                  <a:pt x="10689" y="11294"/>
                  <a:pt x="10806" y="11181"/>
                </a:cubicBezTo>
                <a:cubicBezTo>
                  <a:pt x="10876" y="11113"/>
                  <a:pt x="10946" y="11045"/>
                  <a:pt x="11016" y="10977"/>
                </a:cubicBezTo>
                <a:cubicBezTo>
                  <a:pt x="11055" y="10938"/>
                  <a:pt x="11084" y="10888"/>
                  <a:pt x="11095" y="10832"/>
                </a:cubicBezTo>
                <a:cubicBezTo>
                  <a:pt x="11108" y="10772"/>
                  <a:pt x="11101" y="10709"/>
                  <a:pt x="11077" y="10654"/>
                </a:cubicBezTo>
                <a:cubicBezTo>
                  <a:pt x="11051" y="10591"/>
                  <a:pt x="11024" y="10529"/>
                  <a:pt x="10999" y="10466"/>
                </a:cubicBezTo>
                <a:cubicBezTo>
                  <a:pt x="10947" y="10340"/>
                  <a:pt x="10896" y="10214"/>
                  <a:pt x="10843" y="10089"/>
                </a:cubicBezTo>
                <a:cubicBezTo>
                  <a:pt x="10750" y="9867"/>
                  <a:pt x="10651" y="9648"/>
                  <a:pt x="10548" y="9431"/>
                </a:cubicBezTo>
                <a:cubicBezTo>
                  <a:pt x="10761" y="9063"/>
                  <a:pt x="10932" y="8670"/>
                  <a:pt x="11056" y="8261"/>
                </a:cubicBezTo>
                <a:cubicBezTo>
                  <a:pt x="11180" y="7852"/>
                  <a:pt x="11259" y="7427"/>
                  <a:pt x="11290" y="6996"/>
                </a:cubicBezTo>
                <a:lnTo>
                  <a:pt x="11291" y="7001"/>
                </a:lnTo>
                <a:cubicBezTo>
                  <a:pt x="11493" y="6883"/>
                  <a:pt x="11694" y="6764"/>
                  <a:pt x="11894" y="6641"/>
                </a:cubicBezTo>
                <a:cubicBezTo>
                  <a:pt x="12006" y="6573"/>
                  <a:pt x="12117" y="6503"/>
                  <a:pt x="12228" y="6434"/>
                </a:cubicBezTo>
                <a:cubicBezTo>
                  <a:pt x="12284" y="6400"/>
                  <a:pt x="12339" y="6365"/>
                  <a:pt x="12395" y="6330"/>
                </a:cubicBezTo>
                <a:cubicBezTo>
                  <a:pt x="12448" y="6299"/>
                  <a:pt x="12490" y="6249"/>
                  <a:pt x="12512" y="6188"/>
                </a:cubicBezTo>
                <a:cubicBezTo>
                  <a:pt x="12531" y="6138"/>
                  <a:pt x="12535" y="6084"/>
                  <a:pt x="12525" y="6031"/>
                </a:cubicBezTo>
                <a:cubicBezTo>
                  <a:pt x="12505" y="5932"/>
                  <a:pt x="12486" y="5834"/>
                  <a:pt x="12467" y="5734"/>
                </a:cubicBezTo>
                <a:cubicBezTo>
                  <a:pt x="12435" y="5570"/>
                  <a:pt x="12403" y="5406"/>
                  <a:pt x="12371" y="5242"/>
                </a:cubicBezTo>
                <a:cubicBezTo>
                  <a:pt x="12340" y="5077"/>
                  <a:pt x="12308" y="4913"/>
                  <a:pt x="12276" y="4749"/>
                </a:cubicBezTo>
                <a:cubicBezTo>
                  <a:pt x="12257" y="4650"/>
                  <a:pt x="12238" y="4551"/>
                  <a:pt x="12218" y="4452"/>
                </a:cubicBezTo>
                <a:cubicBezTo>
                  <a:pt x="12207" y="4396"/>
                  <a:pt x="12180" y="4345"/>
                  <a:pt x="12141" y="4306"/>
                </a:cubicBezTo>
                <a:cubicBezTo>
                  <a:pt x="12099" y="4264"/>
                  <a:pt x="12046" y="4239"/>
                  <a:pt x="11989" y="4233"/>
                </a:cubicBezTo>
                <a:cubicBezTo>
                  <a:pt x="11925" y="4225"/>
                  <a:pt x="11861" y="4217"/>
                  <a:pt x="11797" y="4209"/>
                </a:cubicBezTo>
                <a:cubicBezTo>
                  <a:pt x="11669" y="4192"/>
                  <a:pt x="11541" y="4175"/>
                  <a:pt x="11413" y="4160"/>
                </a:cubicBezTo>
                <a:cubicBezTo>
                  <a:pt x="11187" y="4133"/>
                  <a:pt x="10959" y="4112"/>
                  <a:pt x="10731" y="4096"/>
                </a:cubicBezTo>
                <a:cubicBezTo>
                  <a:pt x="10529" y="3686"/>
                  <a:pt x="10285" y="3314"/>
                  <a:pt x="10007" y="2984"/>
                </a:cubicBezTo>
                <a:cubicBezTo>
                  <a:pt x="9729" y="2655"/>
                  <a:pt x="9417" y="2367"/>
                  <a:pt x="9080" y="2125"/>
                </a:cubicBezTo>
                <a:cubicBezTo>
                  <a:pt x="9084" y="1882"/>
                  <a:pt x="9085" y="1639"/>
                  <a:pt x="9084" y="1396"/>
                </a:cubicBezTo>
                <a:cubicBezTo>
                  <a:pt x="9083" y="1258"/>
                  <a:pt x="9082" y="1121"/>
                  <a:pt x="9081" y="984"/>
                </a:cubicBezTo>
                <a:cubicBezTo>
                  <a:pt x="9080" y="915"/>
                  <a:pt x="9080" y="847"/>
                  <a:pt x="9080" y="778"/>
                </a:cubicBezTo>
                <a:cubicBezTo>
                  <a:pt x="9080" y="713"/>
                  <a:pt x="9060" y="649"/>
                  <a:pt x="9021" y="599"/>
                </a:cubicBezTo>
                <a:cubicBezTo>
                  <a:pt x="8990" y="557"/>
                  <a:pt x="8947" y="526"/>
                  <a:pt x="8900" y="510"/>
                </a:cubicBezTo>
                <a:cubicBezTo>
                  <a:pt x="8810" y="478"/>
                  <a:pt x="8720" y="448"/>
                  <a:pt x="8629" y="417"/>
                </a:cubicBezTo>
                <a:cubicBezTo>
                  <a:pt x="8480" y="365"/>
                  <a:pt x="8330" y="313"/>
                  <a:pt x="8181" y="262"/>
                </a:cubicBezTo>
                <a:cubicBezTo>
                  <a:pt x="8031" y="210"/>
                  <a:pt x="7882" y="158"/>
                  <a:pt x="7733" y="107"/>
                </a:cubicBezTo>
                <a:cubicBezTo>
                  <a:pt x="7643" y="76"/>
                  <a:pt x="7552" y="44"/>
                  <a:pt x="7462" y="13"/>
                </a:cubicBezTo>
                <a:cubicBezTo>
                  <a:pt x="7436" y="4"/>
                  <a:pt x="7410" y="0"/>
                  <a:pt x="7383" y="0"/>
                </a:cubicBezTo>
                <a:close/>
                <a:moveTo>
                  <a:pt x="17715" y="540"/>
                </a:moveTo>
                <a:cubicBezTo>
                  <a:pt x="17643" y="541"/>
                  <a:pt x="17570" y="541"/>
                  <a:pt x="17498" y="541"/>
                </a:cubicBezTo>
                <a:cubicBezTo>
                  <a:pt x="17378" y="542"/>
                  <a:pt x="17259" y="541"/>
                  <a:pt x="17140" y="542"/>
                </a:cubicBezTo>
                <a:cubicBezTo>
                  <a:pt x="17020" y="543"/>
                  <a:pt x="16900" y="544"/>
                  <a:pt x="16781" y="545"/>
                </a:cubicBezTo>
                <a:cubicBezTo>
                  <a:pt x="16708" y="545"/>
                  <a:pt x="16635" y="545"/>
                  <a:pt x="16563" y="546"/>
                </a:cubicBezTo>
                <a:cubicBezTo>
                  <a:pt x="16522" y="546"/>
                  <a:pt x="16483" y="560"/>
                  <a:pt x="16450" y="586"/>
                </a:cubicBezTo>
                <a:cubicBezTo>
                  <a:pt x="16415" y="613"/>
                  <a:pt x="16388" y="651"/>
                  <a:pt x="16375" y="695"/>
                </a:cubicBezTo>
                <a:cubicBezTo>
                  <a:pt x="16360" y="745"/>
                  <a:pt x="16345" y="795"/>
                  <a:pt x="16329" y="845"/>
                </a:cubicBezTo>
                <a:cubicBezTo>
                  <a:pt x="16299" y="944"/>
                  <a:pt x="16267" y="1044"/>
                  <a:pt x="16237" y="1143"/>
                </a:cubicBezTo>
                <a:cubicBezTo>
                  <a:pt x="16184" y="1320"/>
                  <a:pt x="16136" y="1498"/>
                  <a:pt x="16091" y="1677"/>
                </a:cubicBezTo>
                <a:cubicBezTo>
                  <a:pt x="15794" y="1770"/>
                  <a:pt x="15510" y="1900"/>
                  <a:pt x="15243" y="2063"/>
                </a:cubicBezTo>
                <a:cubicBezTo>
                  <a:pt x="14977" y="2227"/>
                  <a:pt x="14730" y="2425"/>
                  <a:pt x="14506" y="2653"/>
                </a:cubicBezTo>
                <a:cubicBezTo>
                  <a:pt x="14338" y="2611"/>
                  <a:pt x="14169" y="2570"/>
                  <a:pt x="14000" y="2532"/>
                </a:cubicBezTo>
                <a:cubicBezTo>
                  <a:pt x="13904" y="2510"/>
                  <a:pt x="13808" y="2489"/>
                  <a:pt x="13712" y="2468"/>
                </a:cubicBezTo>
                <a:cubicBezTo>
                  <a:pt x="13664" y="2457"/>
                  <a:pt x="13616" y="2446"/>
                  <a:pt x="13568" y="2435"/>
                </a:cubicBezTo>
                <a:cubicBezTo>
                  <a:pt x="13523" y="2424"/>
                  <a:pt x="13476" y="2430"/>
                  <a:pt x="13435" y="2452"/>
                </a:cubicBezTo>
                <a:cubicBezTo>
                  <a:pt x="13401" y="2470"/>
                  <a:pt x="13372" y="2498"/>
                  <a:pt x="13352" y="2534"/>
                </a:cubicBezTo>
                <a:cubicBezTo>
                  <a:pt x="13316" y="2600"/>
                  <a:pt x="13279" y="2668"/>
                  <a:pt x="13243" y="2734"/>
                </a:cubicBezTo>
                <a:cubicBezTo>
                  <a:pt x="13182" y="2844"/>
                  <a:pt x="13122" y="2954"/>
                  <a:pt x="13062" y="3064"/>
                </a:cubicBezTo>
                <a:cubicBezTo>
                  <a:pt x="13001" y="3175"/>
                  <a:pt x="12941" y="3285"/>
                  <a:pt x="12881" y="3396"/>
                </a:cubicBezTo>
                <a:cubicBezTo>
                  <a:pt x="12845" y="3462"/>
                  <a:pt x="12808" y="3529"/>
                  <a:pt x="12771" y="3595"/>
                </a:cubicBezTo>
                <a:cubicBezTo>
                  <a:pt x="12751" y="3633"/>
                  <a:pt x="12742" y="3676"/>
                  <a:pt x="12745" y="3720"/>
                </a:cubicBezTo>
                <a:cubicBezTo>
                  <a:pt x="12749" y="3766"/>
                  <a:pt x="12767" y="3811"/>
                  <a:pt x="12797" y="3845"/>
                </a:cubicBezTo>
                <a:cubicBezTo>
                  <a:pt x="12829" y="3884"/>
                  <a:pt x="12862" y="3923"/>
                  <a:pt x="12894" y="3963"/>
                </a:cubicBezTo>
                <a:cubicBezTo>
                  <a:pt x="12959" y="4042"/>
                  <a:pt x="13023" y="4120"/>
                  <a:pt x="13088" y="4199"/>
                </a:cubicBezTo>
                <a:cubicBezTo>
                  <a:pt x="13202" y="4335"/>
                  <a:pt x="13320" y="4469"/>
                  <a:pt x="13440" y="4600"/>
                </a:cubicBezTo>
                <a:cubicBezTo>
                  <a:pt x="13358" y="4944"/>
                  <a:pt x="13319" y="5288"/>
                  <a:pt x="13320" y="5627"/>
                </a:cubicBezTo>
                <a:cubicBezTo>
                  <a:pt x="13320" y="5966"/>
                  <a:pt x="13361" y="6300"/>
                  <a:pt x="13437" y="6622"/>
                </a:cubicBezTo>
                <a:cubicBezTo>
                  <a:pt x="13319" y="6757"/>
                  <a:pt x="13203" y="6893"/>
                  <a:pt x="13088" y="7031"/>
                </a:cubicBezTo>
                <a:cubicBezTo>
                  <a:pt x="13023" y="7109"/>
                  <a:pt x="12957" y="7189"/>
                  <a:pt x="12892" y="7268"/>
                </a:cubicBezTo>
                <a:cubicBezTo>
                  <a:pt x="12860" y="7307"/>
                  <a:pt x="12827" y="7345"/>
                  <a:pt x="12795" y="7385"/>
                </a:cubicBezTo>
                <a:cubicBezTo>
                  <a:pt x="12763" y="7421"/>
                  <a:pt x="12745" y="7468"/>
                  <a:pt x="12743" y="7517"/>
                </a:cubicBezTo>
                <a:cubicBezTo>
                  <a:pt x="12741" y="7558"/>
                  <a:pt x="12750" y="7598"/>
                  <a:pt x="12769" y="7633"/>
                </a:cubicBezTo>
                <a:cubicBezTo>
                  <a:pt x="12805" y="7700"/>
                  <a:pt x="12841" y="7767"/>
                  <a:pt x="12878" y="7834"/>
                </a:cubicBezTo>
                <a:cubicBezTo>
                  <a:pt x="12938" y="7944"/>
                  <a:pt x="12998" y="8055"/>
                  <a:pt x="13057" y="8166"/>
                </a:cubicBezTo>
                <a:cubicBezTo>
                  <a:pt x="13117" y="8276"/>
                  <a:pt x="13177" y="8387"/>
                  <a:pt x="13237" y="8497"/>
                </a:cubicBezTo>
                <a:cubicBezTo>
                  <a:pt x="13274" y="8564"/>
                  <a:pt x="13310" y="8631"/>
                  <a:pt x="13346" y="8698"/>
                </a:cubicBezTo>
                <a:cubicBezTo>
                  <a:pt x="13367" y="8735"/>
                  <a:pt x="13398" y="8765"/>
                  <a:pt x="13435" y="8783"/>
                </a:cubicBezTo>
                <a:cubicBezTo>
                  <a:pt x="13475" y="8803"/>
                  <a:pt x="13519" y="8807"/>
                  <a:pt x="13562" y="8797"/>
                </a:cubicBezTo>
                <a:cubicBezTo>
                  <a:pt x="13610" y="8786"/>
                  <a:pt x="13658" y="8776"/>
                  <a:pt x="13706" y="8765"/>
                </a:cubicBezTo>
                <a:cubicBezTo>
                  <a:pt x="13802" y="8744"/>
                  <a:pt x="13898" y="8723"/>
                  <a:pt x="13994" y="8701"/>
                </a:cubicBezTo>
                <a:cubicBezTo>
                  <a:pt x="14163" y="8663"/>
                  <a:pt x="14331" y="8620"/>
                  <a:pt x="14498" y="8573"/>
                </a:cubicBezTo>
                <a:cubicBezTo>
                  <a:pt x="14720" y="8801"/>
                  <a:pt x="14968" y="9002"/>
                  <a:pt x="15241" y="9170"/>
                </a:cubicBezTo>
                <a:cubicBezTo>
                  <a:pt x="15513" y="9337"/>
                  <a:pt x="15809" y="9471"/>
                  <a:pt x="16125" y="9566"/>
                </a:cubicBezTo>
                <a:cubicBezTo>
                  <a:pt x="16176" y="9744"/>
                  <a:pt x="16230" y="9920"/>
                  <a:pt x="16285" y="10096"/>
                </a:cubicBezTo>
                <a:cubicBezTo>
                  <a:pt x="16316" y="10196"/>
                  <a:pt x="16347" y="10295"/>
                  <a:pt x="16379" y="10394"/>
                </a:cubicBezTo>
                <a:cubicBezTo>
                  <a:pt x="16395" y="10444"/>
                  <a:pt x="16411" y="10493"/>
                  <a:pt x="16427" y="10543"/>
                </a:cubicBezTo>
                <a:cubicBezTo>
                  <a:pt x="16441" y="10590"/>
                  <a:pt x="16469" y="10630"/>
                  <a:pt x="16508" y="10657"/>
                </a:cubicBezTo>
                <a:cubicBezTo>
                  <a:pt x="16540" y="10679"/>
                  <a:pt x="16578" y="10691"/>
                  <a:pt x="16616" y="10691"/>
                </a:cubicBezTo>
                <a:cubicBezTo>
                  <a:pt x="16688" y="10691"/>
                  <a:pt x="16760" y="10691"/>
                  <a:pt x="16833" y="10690"/>
                </a:cubicBezTo>
                <a:cubicBezTo>
                  <a:pt x="16952" y="10690"/>
                  <a:pt x="17072" y="10688"/>
                  <a:pt x="17192" y="10687"/>
                </a:cubicBezTo>
                <a:cubicBezTo>
                  <a:pt x="17311" y="10687"/>
                  <a:pt x="17431" y="10686"/>
                  <a:pt x="17551" y="10686"/>
                </a:cubicBezTo>
                <a:cubicBezTo>
                  <a:pt x="17623" y="10685"/>
                  <a:pt x="17695" y="10685"/>
                  <a:pt x="17767" y="10685"/>
                </a:cubicBezTo>
                <a:cubicBezTo>
                  <a:pt x="17808" y="10684"/>
                  <a:pt x="17848" y="10671"/>
                  <a:pt x="17881" y="10646"/>
                </a:cubicBezTo>
                <a:cubicBezTo>
                  <a:pt x="17917" y="10619"/>
                  <a:pt x="17943" y="10580"/>
                  <a:pt x="17956" y="10535"/>
                </a:cubicBezTo>
                <a:cubicBezTo>
                  <a:pt x="17971" y="10485"/>
                  <a:pt x="17987" y="10435"/>
                  <a:pt x="18002" y="10386"/>
                </a:cubicBezTo>
                <a:cubicBezTo>
                  <a:pt x="18033" y="10286"/>
                  <a:pt x="18064" y="10188"/>
                  <a:pt x="18093" y="10088"/>
                </a:cubicBezTo>
                <a:cubicBezTo>
                  <a:pt x="18146" y="9912"/>
                  <a:pt x="18196" y="9733"/>
                  <a:pt x="18241" y="9554"/>
                </a:cubicBezTo>
                <a:cubicBezTo>
                  <a:pt x="18538" y="9462"/>
                  <a:pt x="18822" y="9332"/>
                  <a:pt x="19087" y="9168"/>
                </a:cubicBezTo>
                <a:cubicBezTo>
                  <a:pt x="19353" y="9004"/>
                  <a:pt x="19600" y="8807"/>
                  <a:pt x="19824" y="8579"/>
                </a:cubicBezTo>
                <a:lnTo>
                  <a:pt x="19822" y="8583"/>
                </a:lnTo>
                <a:cubicBezTo>
                  <a:pt x="19993" y="8626"/>
                  <a:pt x="20163" y="8667"/>
                  <a:pt x="20335" y="8706"/>
                </a:cubicBezTo>
                <a:cubicBezTo>
                  <a:pt x="20431" y="8728"/>
                  <a:pt x="20528" y="8750"/>
                  <a:pt x="20624" y="8771"/>
                </a:cubicBezTo>
                <a:cubicBezTo>
                  <a:pt x="20672" y="8782"/>
                  <a:pt x="20719" y="8792"/>
                  <a:pt x="20767" y="8803"/>
                </a:cubicBezTo>
                <a:cubicBezTo>
                  <a:pt x="20812" y="8814"/>
                  <a:pt x="20860" y="8808"/>
                  <a:pt x="20902" y="8786"/>
                </a:cubicBezTo>
                <a:cubicBezTo>
                  <a:pt x="20936" y="8768"/>
                  <a:pt x="20964" y="8739"/>
                  <a:pt x="20984" y="8704"/>
                </a:cubicBezTo>
                <a:cubicBezTo>
                  <a:pt x="21020" y="8638"/>
                  <a:pt x="21057" y="8571"/>
                  <a:pt x="21093" y="8505"/>
                </a:cubicBezTo>
                <a:cubicBezTo>
                  <a:pt x="21153" y="8394"/>
                  <a:pt x="21214" y="8284"/>
                  <a:pt x="21274" y="8173"/>
                </a:cubicBezTo>
                <a:cubicBezTo>
                  <a:pt x="21334" y="8063"/>
                  <a:pt x="21394" y="7952"/>
                  <a:pt x="21455" y="7842"/>
                </a:cubicBezTo>
                <a:cubicBezTo>
                  <a:pt x="21491" y="7775"/>
                  <a:pt x="21528" y="7709"/>
                  <a:pt x="21564" y="7642"/>
                </a:cubicBezTo>
                <a:cubicBezTo>
                  <a:pt x="21585" y="7605"/>
                  <a:pt x="21594" y="7561"/>
                  <a:pt x="21590" y="7518"/>
                </a:cubicBezTo>
                <a:cubicBezTo>
                  <a:pt x="21587" y="7472"/>
                  <a:pt x="21569" y="7428"/>
                  <a:pt x="21539" y="7394"/>
                </a:cubicBezTo>
                <a:cubicBezTo>
                  <a:pt x="21507" y="7354"/>
                  <a:pt x="21474" y="7315"/>
                  <a:pt x="21442" y="7276"/>
                </a:cubicBezTo>
                <a:cubicBezTo>
                  <a:pt x="21377" y="7197"/>
                  <a:pt x="21313" y="7117"/>
                  <a:pt x="21248" y="7039"/>
                </a:cubicBezTo>
                <a:cubicBezTo>
                  <a:pt x="21132" y="6901"/>
                  <a:pt x="21013" y="6765"/>
                  <a:pt x="20891" y="6632"/>
                </a:cubicBezTo>
                <a:cubicBezTo>
                  <a:pt x="20973" y="6290"/>
                  <a:pt x="21013" y="5946"/>
                  <a:pt x="21013" y="5608"/>
                </a:cubicBezTo>
                <a:cubicBezTo>
                  <a:pt x="21012" y="5270"/>
                  <a:pt x="20973" y="4938"/>
                  <a:pt x="20897" y="4617"/>
                </a:cubicBezTo>
                <a:cubicBezTo>
                  <a:pt x="21016" y="4482"/>
                  <a:pt x="21132" y="4345"/>
                  <a:pt x="21248" y="4207"/>
                </a:cubicBezTo>
                <a:cubicBezTo>
                  <a:pt x="21313" y="4129"/>
                  <a:pt x="21378" y="4050"/>
                  <a:pt x="21443" y="3971"/>
                </a:cubicBezTo>
                <a:cubicBezTo>
                  <a:pt x="21475" y="3932"/>
                  <a:pt x="21508" y="3893"/>
                  <a:pt x="21541" y="3854"/>
                </a:cubicBezTo>
                <a:cubicBezTo>
                  <a:pt x="21572" y="3818"/>
                  <a:pt x="21591" y="3770"/>
                  <a:pt x="21593" y="3721"/>
                </a:cubicBezTo>
                <a:cubicBezTo>
                  <a:pt x="21595" y="3680"/>
                  <a:pt x="21586" y="3640"/>
                  <a:pt x="21567" y="3605"/>
                </a:cubicBezTo>
                <a:cubicBezTo>
                  <a:pt x="21531" y="3538"/>
                  <a:pt x="21494" y="3472"/>
                  <a:pt x="21458" y="3405"/>
                </a:cubicBezTo>
                <a:cubicBezTo>
                  <a:pt x="21398" y="3295"/>
                  <a:pt x="21338" y="3183"/>
                  <a:pt x="21278" y="3073"/>
                </a:cubicBezTo>
                <a:cubicBezTo>
                  <a:pt x="21218" y="2962"/>
                  <a:pt x="21158" y="2852"/>
                  <a:pt x="21098" y="2742"/>
                </a:cubicBezTo>
                <a:cubicBezTo>
                  <a:pt x="21062" y="2675"/>
                  <a:pt x="21026" y="2608"/>
                  <a:pt x="20990" y="2541"/>
                </a:cubicBezTo>
                <a:cubicBezTo>
                  <a:pt x="20979" y="2522"/>
                  <a:pt x="20966" y="2505"/>
                  <a:pt x="20951" y="2491"/>
                </a:cubicBezTo>
                <a:cubicBezTo>
                  <a:pt x="20936" y="2477"/>
                  <a:pt x="20919" y="2464"/>
                  <a:pt x="20901" y="2455"/>
                </a:cubicBezTo>
                <a:cubicBezTo>
                  <a:pt x="20861" y="2435"/>
                  <a:pt x="20817" y="2431"/>
                  <a:pt x="20774" y="2441"/>
                </a:cubicBezTo>
                <a:cubicBezTo>
                  <a:pt x="20726" y="2452"/>
                  <a:pt x="20679" y="2463"/>
                  <a:pt x="20631" y="2473"/>
                </a:cubicBezTo>
                <a:cubicBezTo>
                  <a:pt x="20534" y="2494"/>
                  <a:pt x="20438" y="2515"/>
                  <a:pt x="20342" y="2536"/>
                </a:cubicBezTo>
                <a:cubicBezTo>
                  <a:pt x="20174" y="2575"/>
                  <a:pt x="20006" y="2618"/>
                  <a:pt x="19839" y="2664"/>
                </a:cubicBezTo>
                <a:cubicBezTo>
                  <a:pt x="19617" y="2435"/>
                  <a:pt x="19368" y="2233"/>
                  <a:pt x="19094" y="2064"/>
                </a:cubicBezTo>
                <a:cubicBezTo>
                  <a:pt x="18821" y="1895"/>
                  <a:pt x="18523" y="1760"/>
                  <a:pt x="18206" y="1665"/>
                </a:cubicBezTo>
                <a:cubicBezTo>
                  <a:pt x="18154" y="1488"/>
                  <a:pt x="18101" y="1310"/>
                  <a:pt x="18046" y="1134"/>
                </a:cubicBezTo>
                <a:cubicBezTo>
                  <a:pt x="18014" y="1035"/>
                  <a:pt x="17983" y="936"/>
                  <a:pt x="17952" y="837"/>
                </a:cubicBezTo>
                <a:cubicBezTo>
                  <a:pt x="17936" y="788"/>
                  <a:pt x="17920" y="737"/>
                  <a:pt x="17905" y="688"/>
                </a:cubicBezTo>
                <a:cubicBezTo>
                  <a:pt x="17891" y="641"/>
                  <a:pt x="17862" y="599"/>
                  <a:pt x="17823" y="573"/>
                </a:cubicBezTo>
                <a:cubicBezTo>
                  <a:pt x="17791" y="551"/>
                  <a:pt x="17753" y="540"/>
                  <a:pt x="17715" y="540"/>
                </a:cubicBezTo>
                <a:close/>
                <a:moveTo>
                  <a:pt x="17064" y="3000"/>
                </a:moveTo>
                <a:cubicBezTo>
                  <a:pt x="17305" y="2989"/>
                  <a:pt x="17552" y="3016"/>
                  <a:pt x="17797" y="3086"/>
                </a:cubicBezTo>
                <a:cubicBezTo>
                  <a:pt x="18206" y="3202"/>
                  <a:pt x="18563" y="3423"/>
                  <a:pt x="18850" y="3713"/>
                </a:cubicBezTo>
                <a:cubicBezTo>
                  <a:pt x="19482" y="4351"/>
                  <a:pt x="19775" y="5329"/>
                  <a:pt x="19535" y="6289"/>
                </a:cubicBezTo>
                <a:cubicBezTo>
                  <a:pt x="19186" y="7686"/>
                  <a:pt x="17843" y="8516"/>
                  <a:pt x="16534" y="8144"/>
                </a:cubicBezTo>
                <a:cubicBezTo>
                  <a:pt x="15226" y="7771"/>
                  <a:pt x="14448" y="6339"/>
                  <a:pt x="14796" y="4942"/>
                </a:cubicBezTo>
                <a:cubicBezTo>
                  <a:pt x="15080" y="3807"/>
                  <a:pt x="16020" y="3046"/>
                  <a:pt x="17064" y="3000"/>
                </a:cubicBezTo>
                <a:close/>
                <a:moveTo>
                  <a:pt x="6338" y="3161"/>
                </a:moveTo>
                <a:cubicBezTo>
                  <a:pt x="7479" y="3192"/>
                  <a:pt x="8570" y="3871"/>
                  <a:pt x="9126" y="5033"/>
                </a:cubicBezTo>
                <a:cubicBezTo>
                  <a:pt x="9934" y="6722"/>
                  <a:pt x="9306" y="8791"/>
                  <a:pt x="7723" y="9654"/>
                </a:cubicBezTo>
                <a:cubicBezTo>
                  <a:pt x="6141" y="10516"/>
                  <a:pt x="4203" y="9847"/>
                  <a:pt x="3394" y="8158"/>
                </a:cubicBezTo>
                <a:cubicBezTo>
                  <a:pt x="2586" y="6468"/>
                  <a:pt x="3213" y="4399"/>
                  <a:pt x="4796" y="3536"/>
                </a:cubicBezTo>
                <a:cubicBezTo>
                  <a:pt x="5290" y="3266"/>
                  <a:pt x="5820" y="3147"/>
                  <a:pt x="6338" y="3161"/>
                </a:cubicBezTo>
                <a:close/>
                <a:moveTo>
                  <a:pt x="13569" y="10023"/>
                </a:moveTo>
                <a:cubicBezTo>
                  <a:pt x="13547" y="10021"/>
                  <a:pt x="13527" y="10022"/>
                  <a:pt x="13505" y="10027"/>
                </a:cubicBezTo>
                <a:cubicBezTo>
                  <a:pt x="13425" y="10043"/>
                  <a:pt x="13344" y="10059"/>
                  <a:pt x="13264" y="10076"/>
                </a:cubicBezTo>
                <a:cubicBezTo>
                  <a:pt x="13130" y="10103"/>
                  <a:pt x="12998" y="10129"/>
                  <a:pt x="12864" y="10157"/>
                </a:cubicBezTo>
                <a:cubicBezTo>
                  <a:pt x="12731" y="10184"/>
                  <a:pt x="12598" y="10211"/>
                  <a:pt x="12465" y="10238"/>
                </a:cubicBezTo>
                <a:cubicBezTo>
                  <a:pt x="12384" y="10255"/>
                  <a:pt x="12304" y="10271"/>
                  <a:pt x="12224" y="10287"/>
                </a:cubicBezTo>
                <a:cubicBezTo>
                  <a:pt x="12178" y="10297"/>
                  <a:pt x="12137" y="10322"/>
                  <a:pt x="12105" y="10357"/>
                </a:cubicBezTo>
                <a:cubicBezTo>
                  <a:pt x="12071" y="10395"/>
                  <a:pt x="12049" y="10443"/>
                  <a:pt x="12044" y="10495"/>
                </a:cubicBezTo>
                <a:cubicBezTo>
                  <a:pt x="12036" y="10554"/>
                  <a:pt x="12029" y="10613"/>
                  <a:pt x="12021" y="10672"/>
                </a:cubicBezTo>
                <a:cubicBezTo>
                  <a:pt x="12006" y="10789"/>
                  <a:pt x="11991" y="10907"/>
                  <a:pt x="11977" y="11024"/>
                </a:cubicBezTo>
                <a:cubicBezTo>
                  <a:pt x="11952" y="11233"/>
                  <a:pt x="11932" y="11441"/>
                  <a:pt x="11917" y="11651"/>
                </a:cubicBezTo>
                <a:cubicBezTo>
                  <a:pt x="11604" y="11820"/>
                  <a:pt x="11313" y="12027"/>
                  <a:pt x="11048" y="12269"/>
                </a:cubicBezTo>
                <a:cubicBezTo>
                  <a:pt x="10784" y="12510"/>
                  <a:pt x="10547" y="12786"/>
                  <a:pt x="10342" y="13089"/>
                </a:cubicBezTo>
                <a:cubicBezTo>
                  <a:pt x="10147" y="13079"/>
                  <a:pt x="9951" y="13071"/>
                  <a:pt x="9755" y="13065"/>
                </a:cubicBezTo>
                <a:cubicBezTo>
                  <a:pt x="9644" y="13062"/>
                  <a:pt x="9533" y="13060"/>
                  <a:pt x="9422" y="13058"/>
                </a:cubicBezTo>
                <a:cubicBezTo>
                  <a:pt x="9367" y="13056"/>
                  <a:pt x="9312" y="13054"/>
                  <a:pt x="9256" y="13053"/>
                </a:cubicBezTo>
                <a:cubicBezTo>
                  <a:pt x="9204" y="13050"/>
                  <a:pt x="9152" y="13067"/>
                  <a:pt x="9110" y="13101"/>
                </a:cubicBezTo>
                <a:cubicBezTo>
                  <a:pt x="9076" y="13129"/>
                  <a:pt x="9049" y="13167"/>
                  <a:pt x="9034" y="13211"/>
                </a:cubicBezTo>
                <a:cubicBezTo>
                  <a:pt x="9007" y="13293"/>
                  <a:pt x="8979" y="13375"/>
                  <a:pt x="8951" y="13458"/>
                </a:cubicBezTo>
                <a:cubicBezTo>
                  <a:pt x="8905" y="13594"/>
                  <a:pt x="8860" y="13729"/>
                  <a:pt x="8815" y="13865"/>
                </a:cubicBezTo>
                <a:cubicBezTo>
                  <a:pt x="8769" y="14001"/>
                  <a:pt x="8723" y="14138"/>
                  <a:pt x="8677" y="14274"/>
                </a:cubicBezTo>
                <a:cubicBezTo>
                  <a:pt x="8649" y="14356"/>
                  <a:pt x="8621" y="14438"/>
                  <a:pt x="8594" y="14520"/>
                </a:cubicBezTo>
                <a:cubicBezTo>
                  <a:pt x="8578" y="14567"/>
                  <a:pt x="8577" y="14617"/>
                  <a:pt x="8589" y="14665"/>
                </a:cubicBezTo>
                <a:cubicBezTo>
                  <a:pt x="8603" y="14716"/>
                  <a:pt x="8632" y="14761"/>
                  <a:pt x="8671" y="14793"/>
                </a:cubicBezTo>
                <a:cubicBezTo>
                  <a:pt x="8715" y="14830"/>
                  <a:pt x="8758" y="14866"/>
                  <a:pt x="8801" y="14903"/>
                </a:cubicBezTo>
                <a:cubicBezTo>
                  <a:pt x="8889" y="14976"/>
                  <a:pt x="8975" y="15050"/>
                  <a:pt x="9063" y="15122"/>
                </a:cubicBezTo>
                <a:cubicBezTo>
                  <a:pt x="9217" y="15250"/>
                  <a:pt x="9374" y="15372"/>
                  <a:pt x="9533" y="15492"/>
                </a:cubicBezTo>
                <a:cubicBezTo>
                  <a:pt x="9508" y="15893"/>
                  <a:pt x="9531" y="16285"/>
                  <a:pt x="9598" y="16662"/>
                </a:cubicBezTo>
                <a:cubicBezTo>
                  <a:pt x="9665" y="17040"/>
                  <a:pt x="9775" y="17402"/>
                  <a:pt x="9922" y="17743"/>
                </a:cubicBezTo>
                <a:cubicBezTo>
                  <a:pt x="9817" y="17920"/>
                  <a:pt x="9714" y="18097"/>
                  <a:pt x="9613" y="18276"/>
                </a:cubicBezTo>
                <a:cubicBezTo>
                  <a:pt x="9555" y="18377"/>
                  <a:pt x="9498" y="18480"/>
                  <a:pt x="9441" y="18581"/>
                </a:cubicBezTo>
                <a:cubicBezTo>
                  <a:pt x="9412" y="18632"/>
                  <a:pt x="9384" y="18683"/>
                  <a:pt x="9355" y="18733"/>
                </a:cubicBezTo>
                <a:cubicBezTo>
                  <a:pt x="9327" y="18781"/>
                  <a:pt x="9315" y="18837"/>
                  <a:pt x="9322" y="18892"/>
                </a:cubicBezTo>
                <a:cubicBezTo>
                  <a:pt x="9328" y="18938"/>
                  <a:pt x="9346" y="18981"/>
                  <a:pt x="9374" y="19017"/>
                </a:cubicBezTo>
                <a:cubicBezTo>
                  <a:pt x="9428" y="19083"/>
                  <a:pt x="9480" y="19149"/>
                  <a:pt x="9534" y="19215"/>
                </a:cubicBezTo>
                <a:cubicBezTo>
                  <a:pt x="9622" y="19325"/>
                  <a:pt x="9711" y="19436"/>
                  <a:pt x="9799" y="19546"/>
                </a:cubicBezTo>
                <a:cubicBezTo>
                  <a:pt x="9887" y="19655"/>
                  <a:pt x="9976" y="19765"/>
                  <a:pt x="10064" y="19875"/>
                </a:cubicBezTo>
                <a:cubicBezTo>
                  <a:pt x="10117" y="19941"/>
                  <a:pt x="10170" y="20007"/>
                  <a:pt x="10223" y="20074"/>
                </a:cubicBezTo>
                <a:cubicBezTo>
                  <a:pt x="10253" y="20111"/>
                  <a:pt x="10294" y="20137"/>
                  <a:pt x="10339" y="20149"/>
                </a:cubicBezTo>
                <a:cubicBezTo>
                  <a:pt x="10387" y="20162"/>
                  <a:pt x="10437" y="20158"/>
                  <a:pt x="10482" y="20137"/>
                </a:cubicBezTo>
                <a:cubicBezTo>
                  <a:pt x="10534" y="20114"/>
                  <a:pt x="10585" y="20092"/>
                  <a:pt x="10637" y="20070"/>
                </a:cubicBezTo>
                <a:cubicBezTo>
                  <a:pt x="10740" y="20025"/>
                  <a:pt x="10843" y="19981"/>
                  <a:pt x="10946" y="19935"/>
                </a:cubicBezTo>
                <a:cubicBezTo>
                  <a:pt x="11126" y="19855"/>
                  <a:pt x="11305" y="19769"/>
                  <a:pt x="11482" y="19680"/>
                </a:cubicBezTo>
                <a:cubicBezTo>
                  <a:pt x="11773" y="19885"/>
                  <a:pt x="12089" y="20054"/>
                  <a:pt x="12424" y="20180"/>
                </a:cubicBezTo>
                <a:cubicBezTo>
                  <a:pt x="12760" y="20306"/>
                  <a:pt x="13116" y="20391"/>
                  <a:pt x="13486" y="20426"/>
                </a:cubicBezTo>
                <a:cubicBezTo>
                  <a:pt x="13578" y="20612"/>
                  <a:pt x="13671" y="20797"/>
                  <a:pt x="13767" y="20981"/>
                </a:cubicBezTo>
                <a:cubicBezTo>
                  <a:pt x="13821" y="21085"/>
                  <a:pt x="13874" y="21189"/>
                  <a:pt x="13929" y="21292"/>
                </a:cubicBezTo>
                <a:cubicBezTo>
                  <a:pt x="13956" y="21344"/>
                  <a:pt x="13984" y="21394"/>
                  <a:pt x="14011" y="21446"/>
                </a:cubicBezTo>
                <a:cubicBezTo>
                  <a:pt x="14036" y="21496"/>
                  <a:pt x="14076" y="21534"/>
                  <a:pt x="14124" y="21556"/>
                </a:cubicBezTo>
                <a:cubicBezTo>
                  <a:pt x="14164" y="21573"/>
                  <a:pt x="14208" y="21578"/>
                  <a:pt x="14250" y="21570"/>
                </a:cubicBezTo>
                <a:cubicBezTo>
                  <a:pt x="14331" y="21553"/>
                  <a:pt x="14411" y="21537"/>
                  <a:pt x="14491" y="21520"/>
                </a:cubicBezTo>
                <a:cubicBezTo>
                  <a:pt x="14624" y="21493"/>
                  <a:pt x="14758" y="21466"/>
                  <a:pt x="14891" y="21439"/>
                </a:cubicBezTo>
                <a:cubicBezTo>
                  <a:pt x="15024" y="21412"/>
                  <a:pt x="15157" y="21385"/>
                  <a:pt x="15290" y="21358"/>
                </a:cubicBezTo>
                <a:cubicBezTo>
                  <a:pt x="15371" y="21342"/>
                  <a:pt x="15451" y="21325"/>
                  <a:pt x="15531" y="21309"/>
                </a:cubicBezTo>
                <a:cubicBezTo>
                  <a:pt x="15576" y="21299"/>
                  <a:pt x="15618" y="21276"/>
                  <a:pt x="15650" y="21240"/>
                </a:cubicBezTo>
                <a:cubicBezTo>
                  <a:pt x="15685" y="21202"/>
                  <a:pt x="15706" y="21152"/>
                  <a:pt x="15712" y="21100"/>
                </a:cubicBezTo>
                <a:cubicBezTo>
                  <a:pt x="15719" y="21041"/>
                  <a:pt x="15726" y="20982"/>
                  <a:pt x="15734" y="20924"/>
                </a:cubicBezTo>
                <a:cubicBezTo>
                  <a:pt x="15749" y="20806"/>
                  <a:pt x="15764" y="20690"/>
                  <a:pt x="15778" y="20572"/>
                </a:cubicBezTo>
                <a:cubicBezTo>
                  <a:pt x="15803" y="20364"/>
                  <a:pt x="15823" y="20154"/>
                  <a:pt x="15839" y="19946"/>
                </a:cubicBezTo>
                <a:cubicBezTo>
                  <a:pt x="16151" y="19777"/>
                  <a:pt x="16442" y="19569"/>
                  <a:pt x="16706" y="19328"/>
                </a:cubicBezTo>
                <a:cubicBezTo>
                  <a:pt x="16970" y="19087"/>
                  <a:pt x="17207" y="18813"/>
                  <a:pt x="17412" y="18510"/>
                </a:cubicBezTo>
                <a:lnTo>
                  <a:pt x="17410" y="18514"/>
                </a:lnTo>
                <a:cubicBezTo>
                  <a:pt x="17609" y="18524"/>
                  <a:pt x="17807" y="18533"/>
                  <a:pt x="18006" y="18539"/>
                </a:cubicBezTo>
                <a:cubicBezTo>
                  <a:pt x="18117" y="18542"/>
                  <a:pt x="18228" y="18544"/>
                  <a:pt x="18339" y="18547"/>
                </a:cubicBezTo>
                <a:cubicBezTo>
                  <a:pt x="18394" y="18548"/>
                  <a:pt x="18450" y="18549"/>
                  <a:pt x="18506" y="18551"/>
                </a:cubicBezTo>
                <a:cubicBezTo>
                  <a:pt x="18558" y="18553"/>
                  <a:pt x="18610" y="18536"/>
                  <a:pt x="18652" y="18502"/>
                </a:cubicBezTo>
                <a:cubicBezTo>
                  <a:pt x="18686" y="18475"/>
                  <a:pt x="18713" y="18436"/>
                  <a:pt x="18727" y="18393"/>
                </a:cubicBezTo>
                <a:cubicBezTo>
                  <a:pt x="18755" y="18311"/>
                  <a:pt x="18782" y="18229"/>
                  <a:pt x="18810" y="18147"/>
                </a:cubicBezTo>
                <a:cubicBezTo>
                  <a:pt x="18856" y="18011"/>
                  <a:pt x="18901" y="17874"/>
                  <a:pt x="18947" y="17738"/>
                </a:cubicBezTo>
                <a:cubicBezTo>
                  <a:pt x="18993" y="17602"/>
                  <a:pt x="19039" y="17466"/>
                  <a:pt x="19085" y="17329"/>
                </a:cubicBezTo>
                <a:cubicBezTo>
                  <a:pt x="19112" y="17247"/>
                  <a:pt x="19140" y="17166"/>
                  <a:pt x="19168" y="17083"/>
                </a:cubicBezTo>
                <a:cubicBezTo>
                  <a:pt x="19184" y="17037"/>
                  <a:pt x="19185" y="16986"/>
                  <a:pt x="19172" y="16939"/>
                </a:cubicBezTo>
                <a:cubicBezTo>
                  <a:pt x="19159" y="16888"/>
                  <a:pt x="19130" y="16843"/>
                  <a:pt x="19091" y="16812"/>
                </a:cubicBezTo>
                <a:cubicBezTo>
                  <a:pt x="19047" y="16775"/>
                  <a:pt x="19003" y="16738"/>
                  <a:pt x="18959" y="16701"/>
                </a:cubicBezTo>
                <a:cubicBezTo>
                  <a:pt x="18872" y="16628"/>
                  <a:pt x="18786" y="16554"/>
                  <a:pt x="18699" y="16481"/>
                </a:cubicBezTo>
                <a:cubicBezTo>
                  <a:pt x="18543" y="16352"/>
                  <a:pt x="18383" y="16228"/>
                  <a:pt x="18222" y="16107"/>
                </a:cubicBezTo>
                <a:cubicBezTo>
                  <a:pt x="18247" y="15708"/>
                  <a:pt x="18224" y="15317"/>
                  <a:pt x="18159" y="14941"/>
                </a:cubicBezTo>
                <a:cubicBezTo>
                  <a:pt x="18093" y="14564"/>
                  <a:pt x="17985" y="14202"/>
                  <a:pt x="17839" y="13862"/>
                </a:cubicBezTo>
                <a:cubicBezTo>
                  <a:pt x="17944" y="13685"/>
                  <a:pt x="18047" y="13507"/>
                  <a:pt x="18149" y="13328"/>
                </a:cubicBezTo>
                <a:cubicBezTo>
                  <a:pt x="18207" y="13226"/>
                  <a:pt x="18263" y="13124"/>
                  <a:pt x="18320" y="13022"/>
                </a:cubicBezTo>
                <a:cubicBezTo>
                  <a:pt x="18349" y="12971"/>
                  <a:pt x="18378" y="12922"/>
                  <a:pt x="18406" y="12871"/>
                </a:cubicBezTo>
                <a:cubicBezTo>
                  <a:pt x="18434" y="12824"/>
                  <a:pt x="18446" y="12766"/>
                  <a:pt x="18439" y="12711"/>
                </a:cubicBezTo>
                <a:cubicBezTo>
                  <a:pt x="18434" y="12665"/>
                  <a:pt x="18415" y="12622"/>
                  <a:pt x="18387" y="12587"/>
                </a:cubicBezTo>
                <a:cubicBezTo>
                  <a:pt x="18334" y="12521"/>
                  <a:pt x="18281" y="12455"/>
                  <a:pt x="18227" y="12388"/>
                </a:cubicBezTo>
                <a:cubicBezTo>
                  <a:pt x="18139" y="12279"/>
                  <a:pt x="18050" y="12169"/>
                  <a:pt x="17962" y="12059"/>
                </a:cubicBezTo>
                <a:cubicBezTo>
                  <a:pt x="17874" y="11949"/>
                  <a:pt x="17786" y="11839"/>
                  <a:pt x="17698" y="11730"/>
                </a:cubicBezTo>
                <a:cubicBezTo>
                  <a:pt x="17645" y="11663"/>
                  <a:pt x="17591" y="11596"/>
                  <a:pt x="17538" y="11530"/>
                </a:cubicBezTo>
                <a:cubicBezTo>
                  <a:pt x="17523" y="11511"/>
                  <a:pt x="17505" y="11496"/>
                  <a:pt x="17486" y="11484"/>
                </a:cubicBezTo>
                <a:cubicBezTo>
                  <a:pt x="17466" y="11471"/>
                  <a:pt x="17445" y="11461"/>
                  <a:pt x="17423" y="11455"/>
                </a:cubicBezTo>
                <a:cubicBezTo>
                  <a:pt x="17375" y="11442"/>
                  <a:pt x="17324" y="11446"/>
                  <a:pt x="17279" y="11467"/>
                </a:cubicBezTo>
                <a:cubicBezTo>
                  <a:pt x="17227" y="11489"/>
                  <a:pt x="17176" y="11511"/>
                  <a:pt x="17125" y="11534"/>
                </a:cubicBezTo>
                <a:cubicBezTo>
                  <a:pt x="17022" y="11578"/>
                  <a:pt x="16919" y="11623"/>
                  <a:pt x="16816" y="11668"/>
                </a:cubicBezTo>
                <a:cubicBezTo>
                  <a:pt x="16636" y="11748"/>
                  <a:pt x="16458" y="11834"/>
                  <a:pt x="16281" y="11923"/>
                </a:cubicBezTo>
                <a:cubicBezTo>
                  <a:pt x="15990" y="11716"/>
                  <a:pt x="15673" y="11546"/>
                  <a:pt x="15336" y="11418"/>
                </a:cubicBezTo>
                <a:cubicBezTo>
                  <a:pt x="14999" y="11291"/>
                  <a:pt x="14642" y="11206"/>
                  <a:pt x="14270" y="11170"/>
                </a:cubicBezTo>
                <a:cubicBezTo>
                  <a:pt x="14178" y="10984"/>
                  <a:pt x="14084" y="10799"/>
                  <a:pt x="13989" y="10615"/>
                </a:cubicBezTo>
                <a:cubicBezTo>
                  <a:pt x="13935" y="10511"/>
                  <a:pt x="13880" y="10408"/>
                  <a:pt x="13826" y="10305"/>
                </a:cubicBezTo>
                <a:cubicBezTo>
                  <a:pt x="13799" y="10253"/>
                  <a:pt x="13771" y="10201"/>
                  <a:pt x="13744" y="10149"/>
                </a:cubicBezTo>
                <a:cubicBezTo>
                  <a:pt x="13720" y="10100"/>
                  <a:pt x="13680" y="10061"/>
                  <a:pt x="13631" y="10040"/>
                </a:cubicBezTo>
                <a:cubicBezTo>
                  <a:pt x="13611" y="10031"/>
                  <a:pt x="13590" y="10025"/>
                  <a:pt x="13569" y="10023"/>
                </a:cubicBezTo>
                <a:close/>
                <a:moveTo>
                  <a:pt x="13806" y="12835"/>
                </a:moveTo>
                <a:cubicBezTo>
                  <a:pt x="13900" y="12832"/>
                  <a:pt x="13995" y="12835"/>
                  <a:pt x="14090" y="12843"/>
                </a:cubicBezTo>
                <a:cubicBezTo>
                  <a:pt x="14568" y="12882"/>
                  <a:pt x="15007" y="13049"/>
                  <a:pt x="15383" y="13308"/>
                </a:cubicBezTo>
                <a:cubicBezTo>
                  <a:pt x="16210" y="13879"/>
                  <a:pt x="16726" y="14903"/>
                  <a:pt x="16646" y="16025"/>
                </a:cubicBezTo>
                <a:cubicBezTo>
                  <a:pt x="16529" y="17656"/>
                  <a:pt x="15194" y="18878"/>
                  <a:pt x="13665" y="18753"/>
                </a:cubicBezTo>
                <a:cubicBezTo>
                  <a:pt x="12136" y="18628"/>
                  <a:pt x="10993" y="17204"/>
                  <a:pt x="11110" y="15572"/>
                </a:cubicBezTo>
                <a:cubicBezTo>
                  <a:pt x="11220" y="14042"/>
                  <a:pt x="12399" y="12872"/>
                  <a:pt x="13806" y="12835"/>
                </a:cubicBezTo>
                <a:close/>
                <a:moveTo>
                  <a:pt x="3419" y="13561"/>
                </a:moveTo>
                <a:cubicBezTo>
                  <a:pt x="3387" y="13558"/>
                  <a:pt x="3354" y="13565"/>
                  <a:pt x="3326" y="13582"/>
                </a:cubicBezTo>
                <a:cubicBezTo>
                  <a:pt x="3272" y="13613"/>
                  <a:pt x="3218" y="13644"/>
                  <a:pt x="3165" y="13676"/>
                </a:cubicBezTo>
                <a:cubicBezTo>
                  <a:pt x="3076" y="13727"/>
                  <a:pt x="2989" y="13779"/>
                  <a:pt x="2900" y="13831"/>
                </a:cubicBezTo>
                <a:cubicBezTo>
                  <a:pt x="2812" y="13882"/>
                  <a:pt x="2723" y="13935"/>
                  <a:pt x="2634" y="13987"/>
                </a:cubicBezTo>
                <a:cubicBezTo>
                  <a:pt x="2581" y="14018"/>
                  <a:pt x="2528" y="14049"/>
                  <a:pt x="2474" y="14080"/>
                </a:cubicBezTo>
                <a:cubicBezTo>
                  <a:pt x="2444" y="14098"/>
                  <a:pt x="2421" y="14125"/>
                  <a:pt x="2406" y="14158"/>
                </a:cubicBezTo>
                <a:cubicBezTo>
                  <a:pt x="2390" y="14194"/>
                  <a:pt x="2384" y="14234"/>
                  <a:pt x="2392" y="14272"/>
                </a:cubicBezTo>
                <a:cubicBezTo>
                  <a:pt x="2399" y="14316"/>
                  <a:pt x="2406" y="14359"/>
                  <a:pt x="2414" y="14402"/>
                </a:cubicBezTo>
                <a:cubicBezTo>
                  <a:pt x="2428" y="14489"/>
                  <a:pt x="2442" y="14576"/>
                  <a:pt x="2458" y="14663"/>
                </a:cubicBezTo>
                <a:cubicBezTo>
                  <a:pt x="2485" y="14815"/>
                  <a:pt x="2516" y="14966"/>
                  <a:pt x="2549" y="15116"/>
                </a:cubicBezTo>
                <a:cubicBezTo>
                  <a:pt x="2350" y="15326"/>
                  <a:pt x="2182" y="15558"/>
                  <a:pt x="2045" y="15803"/>
                </a:cubicBezTo>
                <a:cubicBezTo>
                  <a:pt x="1907" y="16049"/>
                  <a:pt x="1801" y="16309"/>
                  <a:pt x="1726" y="16577"/>
                </a:cubicBezTo>
                <a:cubicBezTo>
                  <a:pt x="1586" y="16620"/>
                  <a:pt x="1446" y="16664"/>
                  <a:pt x="1307" y="16710"/>
                </a:cubicBezTo>
                <a:cubicBezTo>
                  <a:pt x="1228" y="16737"/>
                  <a:pt x="1148" y="16764"/>
                  <a:pt x="1069" y="16791"/>
                </a:cubicBezTo>
                <a:cubicBezTo>
                  <a:pt x="1030" y="16804"/>
                  <a:pt x="991" y="16818"/>
                  <a:pt x="951" y="16831"/>
                </a:cubicBezTo>
                <a:cubicBezTo>
                  <a:pt x="914" y="16843"/>
                  <a:pt x="882" y="16867"/>
                  <a:pt x="860" y="16902"/>
                </a:cubicBezTo>
                <a:cubicBezTo>
                  <a:pt x="842" y="16930"/>
                  <a:pt x="832" y="16964"/>
                  <a:pt x="831" y="16998"/>
                </a:cubicBezTo>
                <a:cubicBezTo>
                  <a:pt x="830" y="17063"/>
                  <a:pt x="829" y="17128"/>
                  <a:pt x="828" y="17193"/>
                </a:cubicBezTo>
                <a:cubicBezTo>
                  <a:pt x="827" y="17301"/>
                  <a:pt x="825" y="17409"/>
                  <a:pt x="823" y="17517"/>
                </a:cubicBezTo>
                <a:cubicBezTo>
                  <a:pt x="822" y="17625"/>
                  <a:pt x="820" y="17732"/>
                  <a:pt x="819" y="17840"/>
                </a:cubicBezTo>
                <a:cubicBezTo>
                  <a:pt x="818" y="17905"/>
                  <a:pt x="817" y="17970"/>
                  <a:pt x="816" y="18035"/>
                </a:cubicBezTo>
                <a:cubicBezTo>
                  <a:pt x="816" y="18071"/>
                  <a:pt x="826" y="18107"/>
                  <a:pt x="846" y="18138"/>
                </a:cubicBezTo>
                <a:cubicBezTo>
                  <a:pt x="867" y="18170"/>
                  <a:pt x="896" y="18194"/>
                  <a:pt x="931" y="18206"/>
                </a:cubicBezTo>
                <a:cubicBezTo>
                  <a:pt x="970" y="18221"/>
                  <a:pt x="1009" y="18236"/>
                  <a:pt x="1048" y="18251"/>
                </a:cubicBezTo>
                <a:cubicBezTo>
                  <a:pt x="1126" y="18280"/>
                  <a:pt x="1205" y="18310"/>
                  <a:pt x="1283" y="18338"/>
                </a:cubicBezTo>
                <a:cubicBezTo>
                  <a:pt x="1421" y="18389"/>
                  <a:pt x="1560" y="18435"/>
                  <a:pt x="1700" y="18478"/>
                </a:cubicBezTo>
                <a:cubicBezTo>
                  <a:pt x="1767" y="18746"/>
                  <a:pt x="1865" y="19006"/>
                  <a:pt x="1994" y="19253"/>
                </a:cubicBezTo>
                <a:cubicBezTo>
                  <a:pt x="2123" y="19500"/>
                  <a:pt x="2283" y="19734"/>
                  <a:pt x="2473" y="19949"/>
                </a:cubicBezTo>
                <a:cubicBezTo>
                  <a:pt x="2438" y="20101"/>
                  <a:pt x="2404" y="20254"/>
                  <a:pt x="2373" y="20407"/>
                </a:cubicBezTo>
                <a:cubicBezTo>
                  <a:pt x="2355" y="20493"/>
                  <a:pt x="2337" y="20579"/>
                  <a:pt x="2320" y="20666"/>
                </a:cubicBezTo>
                <a:cubicBezTo>
                  <a:pt x="2311" y="20709"/>
                  <a:pt x="2302" y="20752"/>
                  <a:pt x="2294" y="20796"/>
                </a:cubicBezTo>
                <a:cubicBezTo>
                  <a:pt x="2284" y="20836"/>
                  <a:pt x="2288" y="20879"/>
                  <a:pt x="2306" y="20916"/>
                </a:cubicBezTo>
                <a:cubicBezTo>
                  <a:pt x="2320" y="20947"/>
                  <a:pt x="2342" y="20973"/>
                  <a:pt x="2370" y="20990"/>
                </a:cubicBezTo>
                <a:cubicBezTo>
                  <a:pt x="2422" y="21024"/>
                  <a:pt x="2475" y="21057"/>
                  <a:pt x="2527" y="21090"/>
                </a:cubicBezTo>
                <a:cubicBezTo>
                  <a:pt x="2614" y="21145"/>
                  <a:pt x="2701" y="21199"/>
                  <a:pt x="2787" y="21254"/>
                </a:cubicBezTo>
                <a:cubicBezTo>
                  <a:pt x="2874" y="21309"/>
                  <a:pt x="2961" y="21364"/>
                  <a:pt x="3047" y="21419"/>
                </a:cubicBezTo>
                <a:cubicBezTo>
                  <a:pt x="3100" y="21452"/>
                  <a:pt x="3152" y="21485"/>
                  <a:pt x="3205" y="21519"/>
                </a:cubicBezTo>
                <a:cubicBezTo>
                  <a:pt x="3234" y="21537"/>
                  <a:pt x="3269" y="21546"/>
                  <a:pt x="3303" y="21544"/>
                </a:cubicBezTo>
                <a:cubicBezTo>
                  <a:pt x="3340" y="21540"/>
                  <a:pt x="3375" y="21524"/>
                  <a:pt x="3402" y="21498"/>
                </a:cubicBezTo>
                <a:cubicBezTo>
                  <a:pt x="3433" y="21469"/>
                  <a:pt x="3465" y="21440"/>
                  <a:pt x="3496" y="21411"/>
                </a:cubicBezTo>
                <a:cubicBezTo>
                  <a:pt x="3559" y="21353"/>
                  <a:pt x="3621" y="21297"/>
                  <a:pt x="3683" y="21238"/>
                </a:cubicBezTo>
                <a:cubicBezTo>
                  <a:pt x="3793" y="21135"/>
                  <a:pt x="3901" y="21029"/>
                  <a:pt x="4006" y="20921"/>
                </a:cubicBezTo>
                <a:cubicBezTo>
                  <a:pt x="4258" y="20991"/>
                  <a:pt x="4516" y="21029"/>
                  <a:pt x="4774" y="21034"/>
                </a:cubicBezTo>
                <a:cubicBezTo>
                  <a:pt x="5032" y="21039"/>
                  <a:pt x="5291" y="21011"/>
                  <a:pt x="5544" y="20950"/>
                </a:cubicBezTo>
                <a:cubicBezTo>
                  <a:pt x="5650" y="21060"/>
                  <a:pt x="5757" y="21170"/>
                  <a:pt x="5865" y="21278"/>
                </a:cubicBezTo>
                <a:cubicBezTo>
                  <a:pt x="5926" y="21338"/>
                  <a:pt x="5986" y="21397"/>
                  <a:pt x="6047" y="21457"/>
                </a:cubicBezTo>
                <a:cubicBezTo>
                  <a:pt x="6077" y="21487"/>
                  <a:pt x="6108" y="21517"/>
                  <a:pt x="6138" y="21547"/>
                </a:cubicBezTo>
                <a:cubicBezTo>
                  <a:pt x="6166" y="21576"/>
                  <a:pt x="6203" y="21594"/>
                  <a:pt x="6242" y="21597"/>
                </a:cubicBezTo>
                <a:cubicBezTo>
                  <a:pt x="6274" y="21600"/>
                  <a:pt x="6307" y="21593"/>
                  <a:pt x="6335" y="21576"/>
                </a:cubicBezTo>
                <a:cubicBezTo>
                  <a:pt x="6388" y="21545"/>
                  <a:pt x="6441" y="21514"/>
                  <a:pt x="6495" y="21482"/>
                </a:cubicBezTo>
                <a:cubicBezTo>
                  <a:pt x="6583" y="21431"/>
                  <a:pt x="6672" y="21379"/>
                  <a:pt x="6760" y="21327"/>
                </a:cubicBezTo>
                <a:cubicBezTo>
                  <a:pt x="6848" y="21276"/>
                  <a:pt x="6938" y="21223"/>
                  <a:pt x="7026" y="21171"/>
                </a:cubicBezTo>
                <a:cubicBezTo>
                  <a:pt x="7079" y="21140"/>
                  <a:pt x="7133" y="21109"/>
                  <a:pt x="7186" y="21078"/>
                </a:cubicBezTo>
                <a:cubicBezTo>
                  <a:pt x="7216" y="21060"/>
                  <a:pt x="7241" y="21033"/>
                  <a:pt x="7256" y="21000"/>
                </a:cubicBezTo>
                <a:cubicBezTo>
                  <a:pt x="7272" y="20964"/>
                  <a:pt x="7276" y="20925"/>
                  <a:pt x="7269" y="20887"/>
                </a:cubicBezTo>
                <a:cubicBezTo>
                  <a:pt x="7261" y="20843"/>
                  <a:pt x="7253" y="20799"/>
                  <a:pt x="7246" y="20756"/>
                </a:cubicBezTo>
                <a:cubicBezTo>
                  <a:pt x="7231" y="20669"/>
                  <a:pt x="7218" y="20582"/>
                  <a:pt x="7203" y="20495"/>
                </a:cubicBezTo>
                <a:cubicBezTo>
                  <a:pt x="7175" y="20341"/>
                  <a:pt x="7144" y="20188"/>
                  <a:pt x="7110" y="20036"/>
                </a:cubicBezTo>
                <a:cubicBezTo>
                  <a:pt x="7309" y="19826"/>
                  <a:pt x="7477" y="19596"/>
                  <a:pt x="7614" y="19352"/>
                </a:cubicBezTo>
                <a:cubicBezTo>
                  <a:pt x="7751" y="19108"/>
                  <a:pt x="7858" y="18849"/>
                  <a:pt x="7934" y="18582"/>
                </a:cubicBezTo>
                <a:cubicBezTo>
                  <a:pt x="8074" y="18539"/>
                  <a:pt x="8214" y="18494"/>
                  <a:pt x="8354" y="18448"/>
                </a:cubicBezTo>
                <a:cubicBezTo>
                  <a:pt x="8433" y="18421"/>
                  <a:pt x="8511" y="18395"/>
                  <a:pt x="8590" y="18368"/>
                </a:cubicBezTo>
                <a:cubicBezTo>
                  <a:pt x="8630" y="18354"/>
                  <a:pt x="8669" y="18341"/>
                  <a:pt x="8708" y="18328"/>
                </a:cubicBezTo>
                <a:cubicBezTo>
                  <a:pt x="8746" y="18316"/>
                  <a:pt x="8779" y="18291"/>
                  <a:pt x="8801" y="18256"/>
                </a:cubicBezTo>
                <a:cubicBezTo>
                  <a:pt x="8819" y="18228"/>
                  <a:pt x="8829" y="18194"/>
                  <a:pt x="8829" y="18160"/>
                </a:cubicBezTo>
                <a:cubicBezTo>
                  <a:pt x="8830" y="18095"/>
                  <a:pt x="8831" y="18030"/>
                  <a:pt x="8832" y="17965"/>
                </a:cubicBezTo>
                <a:cubicBezTo>
                  <a:pt x="8833" y="17857"/>
                  <a:pt x="8835" y="17749"/>
                  <a:pt x="8836" y="17641"/>
                </a:cubicBezTo>
                <a:cubicBezTo>
                  <a:pt x="8838" y="17533"/>
                  <a:pt x="8840" y="17427"/>
                  <a:pt x="8841" y="17319"/>
                </a:cubicBezTo>
                <a:cubicBezTo>
                  <a:pt x="8842" y="17254"/>
                  <a:pt x="8843" y="17188"/>
                  <a:pt x="8844" y="17123"/>
                </a:cubicBezTo>
                <a:cubicBezTo>
                  <a:pt x="8844" y="17105"/>
                  <a:pt x="8841" y="17087"/>
                  <a:pt x="8836" y="17070"/>
                </a:cubicBezTo>
                <a:cubicBezTo>
                  <a:pt x="8831" y="17052"/>
                  <a:pt x="8824" y="17035"/>
                  <a:pt x="8815" y="17020"/>
                </a:cubicBezTo>
                <a:cubicBezTo>
                  <a:pt x="8794" y="16988"/>
                  <a:pt x="8763" y="16964"/>
                  <a:pt x="8728" y="16952"/>
                </a:cubicBezTo>
                <a:cubicBezTo>
                  <a:pt x="8689" y="16937"/>
                  <a:pt x="8651" y="16923"/>
                  <a:pt x="8612" y="16908"/>
                </a:cubicBezTo>
                <a:cubicBezTo>
                  <a:pt x="8534" y="16879"/>
                  <a:pt x="8455" y="16848"/>
                  <a:pt x="8377" y="16820"/>
                </a:cubicBezTo>
                <a:cubicBezTo>
                  <a:pt x="8240" y="16770"/>
                  <a:pt x="8102" y="16724"/>
                  <a:pt x="7962" y="16681"/>
                </a:cubicBezTo>
                <a:cubicBezTo>
                  <a:pt x="7895" y="16412"/>
                  <a:pt x="7797" y="16150"/>
                  <a:pt x="7668" y="15901"/>
                </a:cubicBezTo>
                <a:cubicBezTo>
                  <a:pt x="7539" y="15653"/>
                  <a:pt x="7379" y="15417"/>
                  <a:pt x="7188" y="15201"/>
                </a:cubicBezTo>
                <a:cubicBezTo>
                  <a:pt x="7223" y="15049"/>
                  <a:pt x="7256" y="14897"/>
                  <a:pt x="7288" y="14744"/>
                </a:cubicBezTo>
                <a:cubicBezTo>
                  <a:pt x="7306" y="14658"/>
                  <a:pt x="7323" y="14571"/>
                  <a:pt x="7341" y="14485"/>
                </a:cubicBezTo>
                <a:cubicBezTo>
                  <a:pt x="7350" y="14442"/>
                  <a:pt x="7358" y="14398"/>
                  <a:pt x="7367" y="14355"/>
                </a:cubicBezTo>
                <a:cubicBezTo>
                  <a:pt x="7376" y="14314"/>
                  <a:pt x="7372" y="14272"/>
                  <a:pt x="7355" y="14234"/>
                </a:cubicBezTo>
                <a:cubicBezTo>
                  <a:pt x="7340" y="14204"/>
                  <a:pt x="7318" y="14179"/>
                  <a:pt x="7290" y="14161"/>
                </a:cubicBezTo>
                <a:cubicBezTo>
                  <a:pt x="7238" y="14128"/>
                  <a:pt x="7185" y="14094"/>
                  <a:pt x="7133" y="14061"/>
                </a:cubicBezTo>
                <a:cubicBezTo>
                  <a:pt x="7046" y="14006"/>
                  <a:pt x="6960" y="13951"/>
                  <a:pt x="6873" y="13896"/>
                </a:cubicBezTo>
                <a:cubicBezTo>
                  <a:pt x="6786" y="13841"/>
                  <a:pt x="6699" y="13786"/>
                  <a:pt x="6612" y="13731"/>
                </a:cubicBezTo>
                <a:cubicBezTo>
                  <a:pt x="6560" y="13698"/>
                  <a:pt x="6508" y="13665"/>
                  <a:pt x="6456" y="13632"/>
                </a:cubicBezTo>
                <a:cubicBezTo>
                  <a:pt x="6426" y="13613"/>
                  <a:pt x="6392" y="13605"/>
                  <a:pt x="6357" y="13608"/>
                </a:cubicBezTo>
                <a:cubicBezTo>
                  <a:pt x="6321" y="13611"/>
                  <a:pt x="6286" y="13626"/>
                  <a:pt x="6258" y="13652"/>
                </a:cubicBezTo>
                <a:cubicBezTo>
                  <a:pt x="6227" y="13681"/>
                  <a:pt x="6197" y="13711"/>
                  <a:pt x="6165" y="13740"/>
                </a:cubicBezTo>
                <a:cubicBezTo>
                  <a:pt x="6103" y="13797"/>
                  <a:pt x="6039" y="13854"/>
                  <a:pt x="5977" y="13912"/>
                </a:cubicBezTo>
                <a:cubicBezTo>
                  <a:pt x="5867" y="14015"/>
                  <a:pt x="5759" y="14122"/>
                  <a:pt x="5654" y="14231"/>
                </a:cubicBezTo>
                <a:cubicBezTo>
                  <a:pt x="5402" y="14160"/>
                  <a:pt x="5143" y="14122"/>
                  <a:pt x="4884" y="14118"/>
                </a:cubicBezTo>
                <a:cubicBezTo>
                  <a:pt x="4625" y="14113"/>
                  <a:pt x="4366" y="14141"/>
                  <a:pt x="4112" y="14203"/>
                </a:cubicBezTo>
                <a:cubicBezTo>
                  <a:pt x="4007" y="14094"/>
                  <a:pt x="3902" y="13987"/>
                  <a:pt x="3795" y="13881"/>
                </a:cubicBezTo>
                <a:cubicBezTo>
                  <a:pt x="3735" y="13821"/>
                  <a:pt x="3673" y="13761"/>
                  <a:pt x="3613" y="13701"/>
                </a:cubicBezTo>
                <a:cubicBezTo>
                  <a:pt x="3582" y="13671"/>
                  <a:pt x="3552" y="13641"/>
                  <a:pt x="3522" y="13611"/>
                </a:cubicBezTo>
                <a:cubicBezTo>
                  <a:pt x="3494" y="13582"/>
                  <a:pt x="3458" y="13564"/>
                  <a:pt x="3419" y="13561"/>
                </a:cubicBezTo>
                <a:close/>
                <a:moveTo>
                  <a:pt x="4862" y="15369"/>
                </a:moveTo>
                <a:cubicBezTo>
                  <a:pt x="5391" y="15378"/>
                  <a:pt x="5917" y="15602"/>
                  <a:pt x="6315" y="16039"/>
                </a:cubicBezTo>
                <a:cubicBezTo>
                  <a:pt x="6563" y="16313"/>
                  <a:pt x="6731" y="16637"/>
                  <a:pt x="6821" y="16979"/>
                </a:cubicBezTo>
                <a:cubicBezTo>
                  <a:pt x="7018" y="17733"/>
                  <a:pt x="6832" y="18577"/>
                  <a:pt x="6269" y="19160"/>
                </a:cubicBezTo>
                <a:cubicBezTo>
                  <a:pt x="5449" y="20009"/>
                  <a:pt x="4140" y="19986"/>
                  <a:pt x="3346" y="19111"/>
                </a:cubicBezTo>
                <a:cubicBezTo>
                  <a:pt x="2551" y="18236"/>
                  <a:pt x="2572" y="16839"/>
                  <a:pt x="3392" y="15991"/>
                </a:cubicBezTo>
                <a:cubicBezTo>
                  <a:pt x="3802" y="15567"/>
                  <a:pt x="4333" y="15361"/>
                  <a:pt x="4862" y="15369"/>
                </a:cubicBezTo>
                <a:close/>
              </a:path>
            </a:pathLst>
          </a:custGeom>
          <a:solidFill>
            <a:srgbClr val="1011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aseline="0" sz="3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4" name="Boodschappen…"/>
          <p:cNvSpPr/>
          <p:nvPr/>
        </p:nvSpPr>
        <p:spPr>
          <a:xfrm>
            <a:off x="17773378" y="868227"/>
            <a:ext cx="267133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baseline="0" cap="all" spc="199" sz="2000"/>
            </a:pPr>
            <a:r>
              <a:t>Boodschappen</a:t>
            </a:r>
          </a:p>
          <a:p>
            <a:pPr algn="ctr">
              <a:defRPr b="1" baseline="0" cap="all" spc="199" sz="2000"/>
            </a:pPr>
            <a:r>
              <a:t>aannemen &amp; plaatsen</a:t>
            </a:r>
          </a:p>
        </p:txBody>
      </p:sp>
      <p:sp>
        <p:nvSpPr>
          <p:cNvPr id="105" name="Online…"/>
          <p:cNvSpPr/>
          <p:nvPr/>
        </p:nvSpPr>
        <p:spPr>
          <a:xfrm>
            <a:off x="16950132" y="5367306"/>
            <a:ext cx="287125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baseline="0" cap="all" spc="199" sz="2000"/>
            </a:pPr>
            <a:r>
              <a:t>Online</a:t>
            </a:r>
          </a:p>
          <a:p>
            <a:pPr algn="ctr">
              <a:defRPr b="1" baseline="0" cap="all" spc="199" sz="2000"/>
            </a:pPr>
            <a:r>
              <a:t>betalen</a:t>
            </a:r>
          </a:p>
        </p:txBody>
      </p:sp>
      <p:sp>
        <p:nvSpPr>
          <p:cNvPr id="106" name="API calls"/>
          <p:cNvSpPr/>
          <p:nvPr/>
        </p:nvSpPr>
        <p:spPr>
          <a:xfrm>
            <a:off x="21134125" y="4805879"/>
            <a:ext cx="287125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baseline="0" cap="all" spc="199" sz="2000"/>
            </a:lvl1pPr>
          </a:lstStyle>
          <a:p>
            <a:pPr/>
            <a:r>
              <a:t>API calls</a:t>
            </a:r>
          </a:p>
        </p:txBody>
      </p:sp>
      <p:sp>
        <p:nvSpPr>
          <p:cNvPr id="107" name="FRONTEND"/>
          <p:cNvSpPr/>
          <p:nvPr/>
        </p:nvSpPr>
        <p:spPr>
          <a:xfrm>
            <a:off x="4501779" y="12359172"/>
            <a:ext cx="55655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"/>
              </a:lnSpc>
              <a:defRPr baseline="0" cap="all" spc="735" sz="3500">
                <a:solidFill>
                  <a:srgbClr val="A6AAA9"/>
                </a:solidFill>
              </a:defRPr>
            </a:lvl1pPr>
          </a:lstStyle>
          <a:p>
            <a:pPr/>
            <a:r>
              <a:t>FRONTEND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asted-image.tiff" descr="pasted-image.tiff"/>
          <p:cNvPicPr>
            <a:picLocks noChangeAspect="1"/>
          </p:cNvPicPr>
          <p:nvPr/>
        </p:nvPicPr>
        <p:blipFill>
          <a:blip r:embed="rId3">
            <a:alphaModFix amt="11505"/>
            <a:extLst/>
          </a:blip>
          <a:stretch>
            <a:fillRect/>
          </a:stretch>
        </p:blipFill>
        <p:spPr>
          <a:xfrm>
            <a:off x="-30779" y="-5900513"/>
            <a:ext cx="24974054" cy="1757549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Dia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" name="Registreren"/>
          <p:cNvSpPr/>
          <p:nvPr/>
        </p:nvSpPr>
        <p:spPr>
          <a:xfrm>
            <a:off x="6013090" y="6654800"/>
            <a:ext cx="26713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baseline="0" cap="all" spc="199" sz="2000"/>
            </a:lvl1pPr>
          </a:lstStyle>
          <a:p>
            <a:pPr/>
            <a:r>
              <a:t>Registreren</a:t>
            </a:r>
          </a:p>
        </p:txBody>
      </p:sp>
      <p:sp>
        <p:nvSpPr>
          <p:cNvPr id="112" name="Niet gerealiseerd"/>
          <p:cNvSpPr/>
          <p:nvPr/>
        </p:nvSpPr>
        <p:spPr>
          <a:xfrm>
            <a:off x="1727312" y="2098388"/>
            <a:ext cx="13319442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aseline="0" sz="13000">
                <a:solidFill>
                  <a:srgbClr val="F0F0F0"/>
                </a:solidFill>
              </a:defRPr>
            </a:lvl1pPr>
          </a:lstStyle>
          <a:p>
            <a:pPr/>
            <a:r>
              <a:t>Niet gerealiseerd</a:t>
            </a:r>
          </a:p>
        </p:txBody>
      </p:sp>
      <p:sp>
        <p:nvSpPr>
          <p:cNvPr id="113" name="Mobile design"/>
          <p:cNvSpPr/>
          <p:nvPr/>
        </p:nvSpPr>
        <p:spPr>
          <a:xfrm>
            <a:off x="11546295" y="6654800"/>
            <a:ext cx="247662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baseline="0" cap="all" spc="199" sz="2000"/>
            </a:lvl1pPr>
          </a:lstStyle>
          <a:p>
            <a:pPr/>
            <a:r>
              <a:t>Mobile design</a:t>
            </a:r>
          </a:p>
        </p:txBody>
      </p:sp>
      <p:sp>
        <p:nvSpPr>
          <p:cNvPr id="114" name="Reviews"/>
          <p:cNvSpPr/>
          <p:nvPr/>
        </p:nvSpPr>
        <p:spPr>
          <a:xfrm>
            <a:off x="17435904" y="6654800"/>
            <a:ext cx="146350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baseline="0" cap="all" spc="199" sz="2000"/>
            </a:lvl1pPr>
          </a:lstStyle>
          <a:p>
            <a:pPr/>
            <a:r>
              <a:t>Reviews</a:t>
            </a:r>
          </a:p>
        </p:txBody>
      </p:sp>
      <p:sp>
        <p:nvSpPr>
          <p:cNvPr id="115" name="FRONTEND"/>
          <p:cNvSpPr/>
          <p:nvPr/>
        </p:nvSpPr>
        <p:spPr>
          <a:xfrm>
            <a:off x="4501779" y="12359172"/>
            <a:ext cx="55655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"/>
              </a:lnSpc>
              <a:defRPr baseline="0" cap="all" spc="735" sz="3500">
                <a:solidFill>
                  <a:srgbClr val="A6AAA9"/>
                </a:solidFill>
              </a:defRPr>
            </a:lvl1pPr>
          </a:lstStyle>
          <a:p>
            <a:pPr/>
            <a:r>
              <a:t>FRONTEND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54545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54545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